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48" r:id="rId1"/>
    <p:sldMasterId id="2147483653" r:id="rId2"/>
  </p:sldMasterIdLst>
  <p:notesMasterIdLst>
    <p:notesMasterId r:id="rId32"/>
  </p:notesMasterIdLst>
  <p:sldIdLst>
    <p:sldId id="541" r:id="rId3"/>
    <p:sldId id="542" r:id="rId4"/>
    <p:sldId id="264" r:id="rId5"/>
    <p:sldId id="543" r:id="rId6"/>
    <p:sldId id="528" r:id="rId7"/>
    <p:sldId id="544" r:id="rId8"/>
    <p:sldId id="546" r:id="rId9"/>
    <p:sldId id="547" r:id="rId10"/>
    <p:sldId id="301" r:id="rId11"/>
    <p:sldId id="268" r:id="rId12"/>
    <p:sldId id="548" r:id="rId13"/>
    <p:sldId id="278" r:id="rId14"/>
    <p:sldId id="275" r:id="rId15"/>
    <p:sldId id="279" r:id="rId16"/>
    <p:sldId id="282" r:id="rId17"/>
    <p:sldId id="538" r:id="rId18"/>
    <p:sldId id="537" r:id="rId19"/>
    <p:sldId id="280" r:id="rId20"/>
    <p:sldId id="277" r:id="rId21"/>
    <p:sldId id="276" r:id="rId22"/>
    <p:sldId id="274" r:id="rId23"/>
    <p:sldId id="283" r:id="rId24"/>
    <p:sldId id="273" r:id="rId25"/>
    <p:sldId id="281" r:id="rId26"/>
    <p:sldId id="288" r:id="rId27"/>
    <p:sldId id="549" r:id="rId28"/>
    <p:sldId id="302" r:id="rId29"/>
    <p:sldId id="540" r:id="rId30"/>
    <p:sldId id="303" r:id="rId31"/>
  </p:sldIdLst>
  <p:sldSz cx="9144000" cy="6858000" type="screen4x3"/>
  <p:notesSz cx="7010400" cy="9296400"/>
  <p:embeddedFontLs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Lucida Sans" panose="020B0602030504020204" pitchFamily="34" charset="0"/>
      <p:regular r:id="rId37"/>
      <p:bold r:id="rId38"/>
      <p:italic r:id="rId39"/>
      <p:boldItalic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68" roundtripDataSignature="AMtx7mgdF9ZeTVnfeT3GYib3kkq8n1QG1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E5A0C4F-AF70-44E1-8508-3BF682F9AD86}">
  <a:tblStyle styleId="{2E5A0C4F-AF70-44E1-8508-3BF682F9AD86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753" autoAdjust="0"/>
    <p:restoredTop sz="81145" autoAdjust="0"/>
  </p:normalViewPr>
  <p:slideViewPr>
    <p:cSldViewPr snapToGrid="0">
      <p:cViewPr varScale="1">
        <p:scale>
          <a:sx n="60" d="100"/>
          <a:sy n="60" d="100"/>
        </p:scale>
        <p:origin x="19" y="151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7.fntdata"/><Relationship Id="rId21" Type="http://schemas.openxmlformats.org/officeDocument/2006/relationships/slide" Target="slides/slide19.xml"/><Relationship Id="rId34" Type="http://schemas.openxmlformats.org/officeDocument/2006/relationships/font" Target="fonts/font2.fntdata"/><Relationship Id="rId68" Type="http://customschemas.google.com/relationships/presentationmetadata" Target="metadata"/><Relationship Id="rId7" Type="http://schemas.openxmlformats.org/officeDocument/2006/relationships/slide" Target="slides/slide5.xml"/><Relationship Id="rId71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4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73" Type="http://schemas.microsoft.com/office/2016/11/relationships/changesInfo" Target="changesInfos/changesInfo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3.fntdata"/><Relationship Id="rId69" Type="http://schemas.openxmlformats.org/officeDocument/2006/relationships/presProps" Target="presProps.xml"/><Relationship Id="rId8" Type="http://schemas.openxmlformats.org/officeDocument/2006/relationships/slide" Target="slides/slide6.xml"/><Relationship Id="rId72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20" Type="http://schemas.openxmlformats.org/officeDocument/2006/relationships/slide" Target="slides/slide18.xml"/><Relationship Id="rId70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onna Kreis" userId="8133defcb0fc809e" providerId="LiveId" clId="{C89DFDAF-9214-4D96-9294-913905253B8C}"/>
    <pc:docChg chg="undo custSel addSld delSld modSld">
      <pc:chgData name="Donna Kreis" userId="8133defcb0fc809e" providerId="LiveId" clId="{C89DFDAF-9214-4D96-9294-913905253B8C}" dt="2023-09-18T22:06:00.054" v="645" actId="20577"/>
      <pc:docMkLst>
        <pc:docMk/>
      </pc:docMkLst>
      <pc:sldChg chg="add del">
        <pc:chgData name="Donna Kreis" userId="8133defcb0fc809e" providerId="LiveId" clId="{C89DFDAF-9214-4D96-9294-913905253B8C}" dt="2023-09-10T19:57:27.290" v="13"/>
        <pc:sldMkLst>
          <pc:docMk/>
          <pc:sldMk cId="0" sldId="259"/>
        </pc:sldMkLst>
      </pc:sldChg>
      <pc:sldChg chg="del">
        <pc:chgData name="Donna Kreis" userId="8133defcb0fc809e" providerId="LiveId" clId="{C89DFDAF-9214-4D96-9294-913905253B8C}" dt="2023-09-10T19:52:25" v="8" actId="47"/>
        <pc:sldMkLst>
          <pc:docMk/>
          <pc:sldMk cId="0" sldId="260"/>
        </pc:sldMkLst>
      </pc:sldChg>
      <pc:sldChg chg="del">
        <pc:chgData name="Donna Kreis" userId="8133defcb0fc809e" providerId="LiveId" clId="{C89DFDAF-9214-4D96-9294-913905253B8C}" dt="2023-09-10T19:52:28.153" v="9" actId="47"/>
        <pc:sldMkLst>
          <pc:docMk/>
          <pc:sldMk cId="0" sldId="261"/>
        </pc:sldMkLst>
      </pc:sldChg>
      <pc:sldChg chg="del">
        <pc:chgData name="Donna Kreis" userId="8133defcb0fc809e" providerId="LiveId" clId="{C89DFDAF-9214-4D96-9294-913905253B8C}" dt="2023-09-10T19:53:24.691" v="10" actId="47"/>
        <pc:sldMkLst>
          <pc:docMk/>
          <pc:sldMk cId="0" sldId="263"/>
        </pc:sldMkLst>
      </pc:sldChg>
      <pc:sldChg chg="modSp add del mod">
        <pc:chgData name="Donna Kreis" userId="8133defcb0fc809e" providerId="LiveId" clId="{C89DFDAF-9214-4D96-9294-913905253B8C}" dt="2023-09-10T19:58:15.998" v="17" actId="1076"/>
        <pc:sldMkLst>
          <pc:docMk/>
          <pc:sldMk cId="0" sldId="264"/>
        </pc:sldMkLst>
        <pc:spChg chg="mod">
          <ac:chgData name="Donna Kreis" userId="8133defcb0fc809e" providerId="LiveId" clId="{C89DFDAF-9214-4D96-9294-913905253B8C}" dt="2023-09-10T19:58:15.998" v="17" actId="1076"/>
          <ac:spMkLst>
            <pc:docMk/>
            <pc:sldMk cId="0" sldId="264"/>
            <ac:spMk id="107" creationId="{00000000-0000-0000-0000-000000000000}"/>
          </ac:spMkLst>
        </pc:spChg>
        <pc:cxnChg chg="mod">
          <ac:chgData name="Donna Kreis" userId="8133defcb0fc809e" providerId="LiveId" clId="{C89DFDAF-9214-4D96-9294-913905253B8C}" dt="2023-09-10T19:58:10.155" v="16" actId="1076"/>
          <ac:cxnSpMkLst>
            <pc:docMk/>
            <pc:sldMk cId="0" sldId="264"/>
            <ac:cxnSpMk id="108" creationId="{00000000-0000-0000-0000-000000000000}"/>
          </ac:cxnSpMkLst>
        </pc:cxnChg>
      </pc:sldChg>
      <pc:sldChg chg="del">
        <pc:chgData name="Donna Kreis" userId="8133defcb0fc809e" providerId="LiveId" clId="{C89DFDAF-9214-4D96-9294-913905253B8C}" dt="2023-09-10T19:59:07.512" v="19" actId="47"/>
        <pc:sldMkLst>
          <pc:docMk/>
          <pc:sldMk cId="0" sldId="265"/>
        </pc:sldMkLst>
      </pc:sldChg>
      <pc:sldChg chg="modSp mod modNotesTx">
        <pc:chgData name="Donna Kreis" userId="8133defcb0fc809e" providerId="LiveId" clId="{C89DFDAF-9214-4D96-9294-913905253B8C}" dt="2023-09-10T20:38:25.764" v="438" actId="6549"/>
        <pc:sldMkLst>
          <pc:docMk/>
          <pc:sldMk cId="0" sldId="268"/>
        </pc:sldMkLst>
        <pc:spChg chg="mod">
          <ac:chgData name="Donna Kreis" userId="8133defcb0fc809e" providerId="LiveId" clId="{C89DFDAF-9214-4D96-9294-913905253B8C}" dt="2023-09-10T20:38:13.914" v="420" actId="20577"/>
          <ac:spMkLst>
            <pc:docMk/>
            <pc:sldMk cId="0" sldId="268"/>
            <ac:spMk id="138" creationId="{00000000-0000-0000-0000-000000000000}"/>
          </ac:spMkLst>
        </pc:spChg>
        <pc:spChg chg="mod">
          <ac:chgData name="Donna Kreis" userId="8133defcb0fc809e" providerId="LiveId" clId="{C89DFDAF-9214-4D96-9294-913905253B8C}" dt="2023-09-10T20:38:21.789" v="437" actId="20577"/>
          <ac:spMkLst>
            <pc:docMk/>
            <pc:sldMk cId="0" sldId="268"/>
            <ac:spMk id="139" creationId="{00000000-0000-0000-0000-000000000000}"/>
          </ac:spMkLst>
        </pc:spChg>
      </pc:sldChg>
      <pc:sldChg chg="add del">
        <pc:chgData name="Donna Kreis" userId="8133defcb0fc809e" providerId="LiveId" clId="{C89DFDAF-9214-4D96-9294-913905253B8C}" dt="2023-09-10T20:41:55.221" v="456"/>
        <pc:sldMkLst>
          <pc:docMk/>
          <pc:sldMk cId="0" sldId="273"/>
        </pc:sldMkLst>
      </pc:sldChg>
      <pc:sldChg chg="add del">
        <pc:chgData name="Donna Kreis" userId="8133defcb0fc809e" providerId="LiveId" clId="{C89DFDAF-9214-4D96-9294-913905253B8C}" dt="2023-09-10T20:41:55.221" v="456"/>
        <pc:sldMkLst>
          <pc:docMk/>
          <pc:sldMk cId="0" sldId="274"/>
        </pc:sldMkLst>
      </pc:sldChg>
      <pc:sldChg chg="add del">
        <pc:chgData name="Donna Kreis" userId="8133defcb0fc809e" providerId="LiveId" clId="{C89DFDAF-9214-4D96-9294-913905253B8C}" dt="2023-09-10T20:41:55.221" v="456"/>
        <pc:sldMkLst>
          <pc:docMk/>
          <pc:sldMk cId="0" sldId="275"/>
        </pc:sldMkLst>
      </pc:sldChg>
      <pc:sldChg chg="add del">
        <pc:chgData name="Donna Kreis" userId="8133defcb0fc809e" providerId="LiveId" clId="{C89DFDAF-9214-4D96-9294-913905253B8C}" dt="2023-09-10T20:41:55.221" v="456"/>
        <pc:sldMkLst>
          <pc:docMk/>
          <pc:sldMk cId="0" sldId="276"/>
        </pc:sldMkLst>
      </pc:sldChg>
      <pc:sldChg chg="add del">
        <pc:chgData name="Donna Kreis" userId="8133defcb0fc809e" providerId="LiveId" clId="{C89DFDAF-9214-4D96-9294-913905253B8C}" dt="2023-09-10T20:41:55.221" v="456"/>
        <pc:sldMkLst>
          <pc:docMk/>
          <pc:sldMk cId="0" sldId="277"/>
        </pc:sldMkLst>
      </pc:sldChg>
      <pc:sldChg chg="modSp add del mod">
        <pc:chgData name="Donna Kreis" userId="8133defcb0fc809e" providerId="LiveId" clId="{C89DFDAF-9214-4D96-9294-913905253B8C}" dt="2023-09-10T20:45:13.527" v="458" actId="255"/>
        <pc:sldMkLst>
          <pc:docMk/>
          <pc:sldMk cId="0" sldId="278"/>
        </pc:sldMkLst>
        <pc:spChg chg="mod">
          <ac:chgData name="Donna Kreis" userId="8133defcb0fc809e" providerId="LiveId" clId="{C89DFDAF-9214-4D96-9294-913905253B8C}" dt="2023-09-10T20:45:13.527" v="458" actId="255"/>
          <ac:spMkLst>
            <pc:docMk/>
            <pc:sldMk cId="0" sldId="278"/>
            <ac:spMk id="203" creationId="{00000000-0000-0000-0000-000000000000}"/>
          </ac:spMkLst>
        </pc:spChg>
      </pc:sldChg>
      <pc:sldChg chg="add del">
        <pc:chgData name="Donna Kreis" userId="8133defcb0fc809e" providerId="LiveId" clId="{C89DFDAF-9214-4D96-9294-913905253B8C}" dt="2023-09-10T20:41:55.221" v="456"/>
        <pc:sldMkLst>
          <pc:docMk/>
          <pc:sldMk cId="0" sldId="279"/>
        </pc:sldMkLst>
      </pc:sldChg>
      <pc:sldChg chg="add del">
        <pc:chgData name="Donna Kreis" userId="8133defcb0fc809e" providerId="LiveId" clId="{C89DFDAF-9214-4D96-9294-913905253B8C}" dt="2023-09-10T20:41:55.221" v="456"/>
        <pc:sldMkLst>
          <pc:docMk/>
          <pc:sldMk cId="0" sldId="280"/>
        </pc:sldMkLst>
      </pc:sldChg>
      <pc:sldChg chg="add del">
        <pc:chgData name="Donna Kreis" userId="8133defcb0fc809e" providerId="LiveId" clId="{C89DFDAF-9214-4D96-9294-913905253B8C}" dt="2023-09-10T20:41:55.221" v="456"/>
        <pc:sldMkLst>
          <pc:docMk/>
          <pc:sldMk cId="0" sldId="281"/>
        </pc:sldMkLst>
      </pc:sldChg>
      <pc:sldChg chg="add del">
        <pc:chgData name="Donna Kreis" userId="8133defcb0fc809e" providerId="LiveId" clId="{C89DFDAF-9214-4D96-9294-913905253B8C}" dt="2023-09-10T20:41:55.221" v="456"/>
        <pc:sldMkLst>
          <pc:docMk/>
          <pc:sldMk cId="0" sldId="282"/>
        </pc:sldMkLst>
      </pc:sldChg>
      <pc:sldChg chg="add del">
        <pc:chgData name="Donna Kreis" userId="8133defcb0fc809e" providerId="LiveId" clId="{C89DFDAF-9214-4D96-9294-913905253B8C}" dt="2023-09-10T20:41:55.221" v="456"/>
        <pc:sldMkLst>
          <pc:docMk/>
          <pc:sldMk cId="0" sldId="283"/>
        </pc:sldMkLst>
      </pc:sldChg>
      <pc:sldChg chg="del">
        <pc:chgData name="Donna Kreis" userId="8133defcb0fc809e" providerId="LiveId" clId="{C89DFDAF-9214-4D96-9294-913905253B8C}" dt="2023-09-10T20:39:18.420" v="450" actId="47"/>
        <pc:sldMkLst>
          <pc:docMk/>
          <pc:sldMk cId="0" sldId="284"/>
        </pc:sldMkLst>
      </pc:sldChg>
      <pc:sldChg chg="modSp add mod">
        <pc:chgData name="Donna Kreis" userId="8133defcb0fc809e" providerId="LiveId" clId="{C89DFDAF-9214-4D96-9294-913905253B8C}" dt="2023-09-18T22:06:00.054" v="645" actId="20577"/>
        <pc:sldMkLst>
          <pc:docMk/>
          <pc:sldMk cId="0" sldId="301"/>
        </pc:sldMkLst>
        <pc:spChg chg="mod">
          <ac:chgData name="Donna Kreis" userId="8133defcb0fc809e" providerId="LiveId" clId="{C89DFDAF-9214-4D96-9294-913905253B8C}" dt="2023-09-18T22:06:00.054" v="645" actId="20577"/>
          <ac:spMkLst>
            <pc:docMk/>
            <pc:sldMk cId="0" sldId="301"/>
            <ac:spMk id="351" creationId="{00000000-0000-0000-0000-000000000000}"/>
          </ac:spMkLst>
        </pc:spChg>
      </pc:sldChg>
      <pc:sldChg chg="add">
        <pc:chgData name="Donna Kreis" userId="8133defcb0fc809e" providerId="LiveId" clId="{C89DFDAF-9214-4D96-9294-913905253B8C}" dt="2023-09-10T20:35:48.545" v="412"/>
        <pc:sldMkLst>
          <pc:docMk/>
          <pc:sldMk cId="260721785" sldId="409"/>
        </pc:sldMkLst>
      </pc:sldChg>
      <pc:sldChg chg="del">
        <pc:chgData name="Donna Kreis" userId="8133defcb0fc809e" providerId="LiveId" clId="{C89DFDAF-9214-4D96-9294-913905253B8C}" dt="2023-09-11T02:28:18.767" v="460" actId="47"/>
        <pc:sldMkLst>
          <pc:docMk/>
          <pc:sldMk cId="2846028391" sldId="449"/>
        </pc:sldMkLst>
      </pc:sldChg>
      <pc:sldChg chg="del">
        <pc:chgData name="Donna Kreis" userId="8133defcb0fc809e" providerId="LiveId" clId="{C89DFDAF-9214-4D96-9294-913905253B8C}" dt="2023-09-11T02:28:16.751" v="459" actId="47"/>
        <pc:sldMkLst>
          <pc:docMk/>
          <pc:sldMk cId="3057693179" sldId="489"/>
        </pc:sldMkLst>
      </pc:sldChg>
      <pc:sldChg chg="del">
        <pc:chgData name="Donna Kreis" userId="8133defcb0fc809e" providerId="LiveId" clId="{C89DFDAF-9214-4D96-9294-913905253B8C}" dt="2023-09-11T02:28:21.564" v="462" actId="47"/>
        <pc:sldMkLst>
          <pc:docMk/>
          <pc:sldMk cId="1445182499" sldId="493"/>
        </pc:sldMkLst>
      </pc:sldChg>
      <pc:sldChg chg="modSp mod modNotesTx">
        <pc:chgData name="Donna Kreis" userId="8133defcb0fc809e" providerId="LiveId" clId="{C89DFDAF-9214-4D96-9294-913905253B8C}" dt="2023-09-10T20:32:19.164" v="411" actId="20577"/>
        <pc:sldMkLst>
          <pc:docMk/>
          <pc:sldMk cId="3618854297" sldId="528"/>
        </pc:sldMkLst>
        <pc:spChg chg="mod">
          <ac:chgData name="Donna Kreis" userId="8133defcb0fc809e" providerId="LiveId" clId="{C89DFDAF-9214-4D96-9294-913905253B8C}" dt="2023-09-10T20:32:19.164" v="411" actId="20577"/>
          <ac:spMkLst>
            <pc:docMk/>
            <pc:sldMk cId="3618854297" sldId="528"/>
            <ac:spMk id="8" creationId="{602A4268-13FC-1945-BD4C-753BB606465C}"/>
          </ac:spMkLst>
        </pc:spChg>
      </pc:sldChg>
      <pc:sldChg chg="del">
        <pc:chgData name="Donna Kreis" userId="8133defcb0fc809e" providerId="LiveId" clId="{C89DFDAF-9214-4D96-9294-913905253B8C}" dt="2023-09-11T02:28:22.924" v="463" actId="47"/>
        <pc:sldMkLst>
          <pc:docMk/>
          <pc:sldMk cId="556211943" sldId="535"/>
        </pc:sldMkLst>
      </pc:sldChg>
      <pc:sldChg chg="del">
        <pc:chgData name="Donna Kreis" userId="8133defcb0fc809e" providerId="LiveId" clId="{C89DFDAF-9214-4D96-9294-913905253B8C}" dt="2023-09-10T20:39:32.176" v="451" actId="47"/>
        <pc:sldMkLst>
          <pc:docMk/>
          <pc:sldMk cId="81637476" sldId="536"/>
        </pc:sldMkLst>
      </pc:sldChg>
      <pc:sldChg chg="add del">
        <pc:chgData name="Donna Kreis" userId="8133defcb0fc809e" providerId="LiveId" clId="{C89DFDAF-9214-4D96-9294-913905253B8C}" dt="2023-09-10T20:41:55.221" v="456"/>
        <pc:sldMkLst>
          <pc:docMk/>
          <pc:sldMk cId="3903580796" sldId="537"/>
        </pc:sldMkLst>
      </pc:sldChg>
      <pc:sldChg chg="add del">
        <pc:chgData name="Donna Kreis" userId="8133defcb0fc809e" providerId="LiveId" clId="{C89DFDAF-9214-4D96-9294-913905253B8C}" dt="2023-09-10T20:41:55.221" v="456"/>
        <pc:sldMkLst>
          <pc:docMk/>
          <pc:sldMk cId="2808937752" sldId="538"/>
        </pc:sldMkLst>
      </pc:sldChg>
      <pc:sldChg chg="del">
        <pc:chgData name="Donna Kreis" userId="8133defcb0fc809e" providerId="LiveId" clId="{C89DFDAF-9214-4D96-9294-913905253B8C}" dt="2023-09-11T02:28:20.533" v="461" actId="47"/>
        <pc:sldMkLst>
          <pc:docMk/>
          <pc:sldMk cId="225518056" sldId="539"/>
        </pc:sldMkLst>
      </pc:sldChg>
      <pc:sldChg chg="modSp mod">
        <pc:chgData name="Donna Kreis" userId="8133defcb0fc809e" providerId="LiveId" clId="{C89DFDAF-9214-4D96-9294-913905253B8C}" dt="2023-09-10T19:50:16.255" v="3" actId="20577"/>
        <pc:sldMkLst>
          <pc:docMk/>
          <pc:sldMk cId="3817138082" sldId="541"/>
        </pc:sldMkLst>
        <pc:spChg chg="mod">
          <ac:chgData name="Donna Kreis" userId="8133defcb0fc809e" providerId="LiveId" clId="{C89DFDAF-9214-4D96-9294-913905253B8C}" dt="2023-09-10T19:50:16.255" v="3" actId="20577"/>
          <ac:spMkLst>
            <pc:docMk/>
            <pc:sldMk cId="3817138082" sldId="541"/>
            <ac:spMk id="10" creationId="{739A32A9-FAD7-4BE4-A07B-91606DB2E50B}"/>
          </ac:spMkLst>
        </pc:spChg>
      </pc:sldChg>
      <pc:sldChg chg="add del">
        <pc:chgData name="Donna Kreis" userId="8133defcb0fc809e" providerId="LiveId" clId="{C89DFDAF-9214-4D96-9294-913905253B8C}" dt="2023-09-10T19:52:00.384" v="6"/>
        <pc:sldMkLst>
          <pc:docMk/>
          <pc:sldMk cId="0" sldId="542"/>
        </pc:sldMkLst>
      </pc:sldChg>
      <pc:sldChg chg="add">
        <pc:chgData name="Donna Kreis" userId="8133defcb0fc809e" providerId="LiveId" clId="{C89DFDAF-9214-4D96-9294-913905253B8C}" dt="2023-09-10T19:59:04.831" v="18"/>
        <pc:sldMkLst>
          <pc:docMk/>
          <pc:sldMk cId="0" sldId="543"/>
        </pc:sldMkLst>
      </pc:sldChg>
      <pc:sldChg chg="add">
        <pc:chgData name="Donna Kreis" userId="8133defcb0fc809e" providerId="LiveId" clId="{C89DFDAF-9214-4D96-9294-913905253B8C}" dt="2023-09-10T20:35:48.545" v="412"/>
        <pc:sldMkLst>
          <pc:docMk/>
          <pc:sldMk cId="823572006" sldId="544"/>
        </pc:sldMkLst>
      </pc:sldChg>
      <pc:sldChg chg="add">
        <pc:chgData name="Donna Kreis" userId="8133defcb0fc809e" providerId="LiveId" clId="{C89DFDAF-9214-4D96-9294-913905253B8C}" dt="2023-09-10T20:35:48.545" v="412"/>
        <pc:sldMkLst>
          <pc:docMk/>
          <pc:sldMk cId="810431158" sldId="545"/>
        </pc:sldMkLst>
      </pc:sldChg>
      <pc:sldChg chg="add">
        <pc:chgData name="Donna Kreis" userId="8133defcb0fc809e" providerId="LiveId" clId="{C89DFDAF-9214-4D96-9294-913905253B8C}" dt="2023-09-10T20:35:48.545" v="412"/>
        <pc:sldMkLst>
          <pc:docMk/>
          <pc:sldMk cId="1400535145" sldId="546"/>
        </pc:sldMkLst>
      </pc:sldChg>
      <pc:sldChg chg="add">
        <pc:chgData name="Donna Kreis" userId="8133defcb0fc809e" providerId="LiveId" clId="{C89DFDAF-9214-4D96-9294-913905253B8C}" dt="2023-09-10T20:35:48.545" v="412"/>
        <pc:sldMkLst>
          <pc:docMk/>
          <pc:sldMk cId="720490926" sldId="547"/>
        </pc:sldMkLst>
      </pc:sldChg>
      <pc:sldChg chg="modSp add mod modNotesTx">
        <pc:chgData name="Donna Kreis" userId="8133defcb0fc809e" providerId="LiveId" clId="{C89DFDAF-9214-4D96-9294-913905253B8C}" dt="2023-09-10T20:39:08.810" v="449" actId="6549"/>
        <pc:sldMkLst>
          <pc:docMk/>
          <pc:sldMk cId="0" sldId="548"/>
        </pc:sldMkLst>
        <pc:spChg chg="mod">
          <ac:chgData name="Donna Kreis" userId="8133defcb0fc809e" providerId="LiveId" clId="{C89DFDAF-9214-4D96-9294-913905253B8C}" dt="2023-09-10T20:38:59.906" v="448" actId="6549"/>
          <ac:spMkLst>
            <pc:docMk/>
            <pc:sldMk cId="0" sldId="548"/>
            <ac:spMk id="247" creationId="{00000000-0000-0000-0000-000000000000}"/>
          </ac:spMkLst>
        </pc:spChg>
      </pc:sldChg>
    </pc:docChg>
  </pc:docChgLst>
  <pc:docChgLst>
    <pc:chgData name="Donna Kreis" userId="8133defcb0fc809e" providerId="LiveId" clId="{0F02DA5F-9247-4019-8E45-8DDE0BF2DECB}"/>
    <pc:docChg chg="undo custSel addSld delSld modSld">
      <pc:chgData name="Donna Kreis" userId="8133defcb0fc809e" providerId="LiveId" clId="{0F02DA5F-9247-4019-8E45-8DDE0BF2DECB}" dt="2023-09-12T03:14:12.520" v="114" actId="1076"/>
      <pc:docMkLst>
        <pc:docMk/>
      </pc:docMkLst>
      <pc:sldChg chg="modNotesTx">
        <pc:chgData name="Donna Kreis" userId="8133defcb0fc809e" providerId="LiveId" clId="{0F02DA5F-9247-4019-8E45-8DDE0BF2DECB}" dt="2023-09-12T03:11:57.443" v="47" actId="20577"/>
        <pc:sldMkLst>
          <pc:docMk/>
          <pc:sldMk cId="0" sldId="264"/>
        </pc:sldMkLst>
      </pc:sldChg>
      <pc:sldChg chg="modNotesTx">
        <pc:chgData name="Donna Kreis" userId="8133defcb0fc809e" providerId="LiveId" clId="{0F02DA5F-9247-4019-8E45-8DDE0BF2DECB}" dt="2023-09-12T03:12:52.873" v="97" actId="20577"/>
        <pc:sldMkLst>
          <pc:docMk/>
          <pc:sldMk cId="0" sldId="268"/>
        </pc:sldMkLst>
      </pc:sldChg>
      <pc:sldChg chg="modSp mod">
        <pc:chgData name="Donna Kreis" userId="8133defcb0fc809e" providerId="LiveId" clId="{0F02DA5F-9247-4019-8E45-8DDE0BF2DECB}" dt="2023-09-12T03:10:31.904" v="43" actId="255"/>
        <pc:sldMkLst>
          <pc:docMk/>
          <pc:sldMk cId="0" sldId="273"/>
        </pc:sldMkLst>
        <pc:spChg chg="mod">
          <ac:chgData name="Donna Kreis" userId="8133defcb0fc809e" providerId="LiveId" clId="{0F02DA5F-9247-4019-8E45-8DDE0BF2DECB}" dt="2023-09-12T03:10:31.904" v="43" actId="255"/>
          <ac:spMkLst>
            <pc:docMk/>
            <pc:sldMk cId="0" sldId="273"/>
            <ac:spMk id="168" creationId="{00000000-0000-0000-0000-000000000000}"/>
          </ac:spMkLst>
        </pc:spChg>
      </pc:sldChg>
      <pc:sldChg chg="modSp mod">
        <pc:chgData name="Donna Kreis" userId="8133defcb0fc809e" providerId="LiveId" clId="{0F02DA5F-9247-4019-8E45-8DDE0BF2DECB}" dt="2023-09-12T03:10:06.389" v="41" actId="255"/>
        <pc:sldMkLst>
          <pc:docMk/>
          <pc:sldMk cId="0" sldId="274"/>
        </pc:sldMkLst>
        <pc:spChg chg="mod">
          <ac:chgData name="Donna Kreis" userId="8133defcb0fc809e" providerId="LiveId" clId="{0F02DA5F-9247-4019-8E45-8DDE0BF2DECB}" dt="2023-09-12T03:10:06.389" v="41" actId="255"/>
          <ac:spMkLst>
            <pc:docMk/>
            <pc:sldMk cId="0" sldId="274"/>
            <ac:spMk id="175" creationId="{00000000-0000-0000-0000-000000000000}"/>
          </ac:spMkLst>
        </pc:spChg>
      </pc:sldChg>
      <pc:sldChg chg="modSp mod">
        <pc:chgData name="Donna Kreis" userId="8133defcb0fc809e" providerId="LiveId" clId="{0F02DA5F-9247-4019-8E45-8DDE0BF2DECB}" dt="2023-09-12T03:07:04.141" v="30" actId="255"/>
        <pc:sldMkLst>
          <pc:docMk/>
          <pc:sldMk cId="0" sldId="275"/>
        </pc:sldMkLst>
        <pc:spChg chg="mod">
          <ac:chgData name="Donna Kreis" userId="8133defcb0fc809e" providerId="LiveId" clId="{0F02DA5F-9247-4019-8E45-8DDE0BF2DECB}" dt="2023-09-12T03:07:04.141" v="30" actId="255"/>
          <ac:spMkLst>
            <pc:docMk/>
            <pc:sldMk cId="0" sldId="275"/>
            <ac:spMk id="182" creationId="{00000000-0000-0000-0000-000000000000}"/>
          </ac:spMkLst>
        </pc:spChg>
      </pc:sldChg>
      <pc:sldChg chg="modSp mod">
        <pc:chgData name="Donna Kreis" userId="8133defcb0fc809e" providerId="LiveId" clId="{0F02DA5F-9247-4019-8E45-8DDE0BF2DECB}" dt="2023-09-12T03:09:53.502" v="40" actId="255"/>
        <pc:sldMkLst>
          <pc:docMk/>
          <pc:sldMk cId="0" sldId="276"/>
        </pc:sldMkLst>
        <pc:spChg chg="mod">
          <ac:chgData name="Donna Kreis" userId="8133defcb0fc809e" providerId="LiveId" clId="{0F02DA5F-9247-4019-8E45-8DDE0BF2DECB}" dt="2023-09-12T03:09:53.502" v="40" actId="255"/>
          <ac:spMkLst>
            <pc:docMk/>
            <pc:sldMk cId="0" sldId="276"/>
            <ac:spMk id="189" creationId="{00000000-0000-0000-0000-000000000000}"/>
          </ac:spMkLst>
        </pc:spChg>
      </pc:sldChg>
      <pc:sldChg chg="modSp mod">
        <pc:chgData name="Donna Kreis" userId="8133defcb0fc809e" providerId="LiveId" clId="{0F02DA5F-9247-4019-8E45-8DDE0BF2DECB}" dt="2023-09-12T03:09:38.905" v="39" actId="255"/>
        <pc:sldMkLst>
          <pc:docMk/>
          <pc:sldMk cId="0" sldId="277"/>
        </pc:sldMkLst>
        <pc:spChg chg="mod">
          <ac:chgData name="Donna Kreis" userId="8133defcb0fc809e" providerId="LiveId" clId="{0F02DA5F-9247-4019-8E45-8DDE0BF2DECB}" dt="2023-09-12T03:09:20.458" v="38" actId="255"/>
          <ac:spMkLst>
            <pc:docMk/>
            <pc:sldMk cId="0" sldId="277"/>
            <ac:spMk id="196" creationId="{00000000-0000-0000-0000-000000000000}"/>
          </ac:spMkLst>
        </pc:spChg>
        <pc:spChg chg="mod">
          <ac:chgData name="Donna Kreis" userId="8133defcb0fc809e" providerId="LiveId" clId="{0F02DA5F-9247-4019-8E45-8DDE0BF2DECB}" dt="2023-09-12T03:09:38.905" v="39" actId="255"/>
          <ac:spMkLst>
            <pc:docMk/>
            <pc:sldMk cId="0" sldId="277"/>
            <ac:spMk id="198" creationId="{00000000-0000-0000-0000-000000000000}"/>
          </ac:spMkLst>
        </pc:spChg>
      </pc:sldChg>
      <pc:sldChg chg="modSp mod">
        <pc:chgData name="Donna Kreis" userId="8133defcb0fc809e" providerId="LiveId" clId="{0F02DA5F-9247-4019-8E45-8DDE0BF2DECB}" dt="2023-09-12T03:07:29.156" v="31" actId="255"/>
        <pc:sldMkLst>
          <pc:docMk/>
          <pc:sldMk cId="0" sldId="279"/>
        </pc:sldMkLst>
        <pc:spChg chg="mod">
          <ac:chgData name="Donna Kreis" userId="8133defcb0fc809e" providerId="LiveId" clId="{0F02DA5F-9247-4019-8E45-8DDE0BF2DECB}" dt="2023-09-12T03:07:29.156" v="31" actId="255"/>
          <ac:spMkLst>
            <pc:docMk/>
            <pc:sldMk cId="0" sldId="279"/>
            <ac:spMk id="210" creationId="{00000000-0000-0000-0000-000000000000}"/>
          </ac:spMkLst>
        </pc:spChg>
      </pc:sldChg>
      <pc:sldChg chg="modSp mod">
        <pc:chgData name="Donna Kreis" userId="8133defcb0fc809e" providerId="LiveId" clId="{0F02DA5F-9247-4019-8E45-8DDE0BF2DECB}" dt="2023-09-12T03:09:06.416" v="37" actId="255"/>
        <pc:sldMkLst>
          <pc:docMk/>
          <pc:sldMk cId="0" sldId="280"/>
        </pc:sldMkLst>
        <pc:spChg chg="mod">
          <ac:chgData name="Donna Kreis" userId="8133defcb0fc809e" providerId="LiveId" clId="{0F02DA5F-9247-4019-8E45-8DDE0BF2DECB}" dt="2023-09-12T03:09:06.416" v="37" actId="255"/>
          <ac:spMkLst>
            <pc:docMk/>
            <pc:sldMk cId="0" sldId="280"/>
            <ac:spMk id="217" creationId="{00000000-0000-0000-0000-000000000000}"/>
          </ac:spMkLst>
        </pc:spChg>
      </pc:sldChg>
      <pc:sldChg chg="modSp mod">
        <pc:chgData name="Donna Kreis" userId="8133defcb0fc809e" providerId="LiveId" clId="{0F02DA5F-9247-4019-8E45-8DDE0BF2DECB}" dt="2023-09-12T03:10:54.040" v="45" actId="255"/>
        <pc:sldMkLst>
          <pc:docMk/>
          <pc:sldMk cId="0" sldId="281"/>
        </pc:sldMkLst>
        <pc:spChg chg="mod">
          <ac:chgData name="Donna Kreis" userId="8133defcb0fc809e" providerId="LiveId" clId="{0F02DA5F-9247-4019-8E45-8DDE0BF2DECB}" dt="2023-09-12T03:10:44.643" v="44" actId="255"/>
          <ac:spMkLst>
            <pc:docMk/>
            <pc:sldMk cId="0" sldId="281"/>
            <ac:spMk id="225" creationId="{00000000-0000-0000-0000-000000000000}"/>
          </ac:spMkLst>
        </pc:spChg>
        <pc:spChg chg="mod">
          <ac:chgData name="Donna Kreis" userId="8133defcb0fc809e" providerId="LiveId" clId="{0F02DA5F-9247-4019-8E45-8DDE0BF2DECB}" dt="2023-09-12T03:10:54.040" v="45" actId="255"/>
          <ac:spMkLst>
            <pc:docMk/>
            <pc:sldMk cId="0" sldId="281"/>
            <ac:spMk id="227" creationId="{00000000-0000-0000-0000-000000000000}"/>
          </ac:spMkLst>
        </pc:spChg>
      </pc:sldChg>
      <pc:sldChg chg="modSp mod">
        <pc:chgData name="Donna Kreis" userId="8133defcb0fc809e" providerId="LiveId" clId="{0F02DA5F-9247-4019-8E45-8DDE0BF2DECB}" dt="2023-09-12T03:07:46.993" v="32" actId="255"/>
        <pc:sldMkLst>
          <pc:docMk/>
          <pc:sldMk cId="0" sldId="282"/>
        </pc:sldMkLst>
        <pc:spChg chg="mod">
          <ac:chgData name="Donna Kreis" userId="8133defcb0fc809e" providerId="LiveId" clId="{0F02DA5F-9247-4019-8E45-8DDE0BF2DECB}" dt="2023-09-12T03:07:46.993" v="32" actId="255"/>
          <ac:spMkLst>
            <pc:docMk/>
            <pc:sldMk cId="0" sldId="282"/>
            <ac:spMk id="232" creationId="{00000000-0000-0000-0000-000000000000}"/>
          </ac:spMkLst>
        </pc:spChg>
      </pc:sldChg>
      <pc:sldChg chg="modSp mod">
        <pc:chgData name="Donna Kreis" userId="8133defcb0fc809e" providerId="LiveId" clId="{0F02DA5F-9247-4019-8E45-8DDE0BF2DECB}" dt="2023-09-12T03:10:18.110" v="42" actId="255"/>
        <pc:sldMkLst>
          <pc:docMk/>
          <pc:sldMk cId="0" sldId="283"/>
        </pc:sldMkLst>
        <pc:spChg chg="mod">
          <ac:chgData name="Donna Kreis" userId="8133defcb0fc809e" providerId="LiveId" clId="{0F02DA5F-9247-4019-8E45-8DDE0BF2DECB}" dt="2023-09-12T03:10:18.110" v="42" actId="255"/>
          <ac:spMkLst>
            <pc:docMk/>
            <pc:sldMk cId="0" sldId="283"/>
            <ac:spMk id="239" creationId="{00000000-0000-0000-0000-000000000000}"/>
          </ac:spMkLst>
        </pc:spChg>
      </pc:sldChg>
      <pc:sldChg chg="modNotesTx">
        <pc:chgData name="Donna Kreis" userId="8133defcb0fc809e" providerId="LiveId" clId="{0F02DA5F-9247-4019-8E45-8DDE0BF2DECB}" dt="2023-09-12T03:13:13.861" v="111" actId="6549"/>
        <pc:sldMkLst>
          <pc:docMk/>
          <pc:sldMk cId="0" sldId="288"/>
        </pc:sldMkLst>
      </pc:sldChg>
      <pc:sldChg chg="del">
        <pc:chgData name="Donna Kreis" userId="8133defcb0fc809e" providerId="LiveId" clId="{0F02DA5F-9247-4019-8E45-8DDE0BF2DECB}" dt="2023-09-12T03:02:38.001" v="29" actId="47"/>
        <pc:sldMkLst>
          <pc:docMk/>
          <pc:sldMk cId="0" sldId="289"/>
        </pc:sldMkLst>
      </pc:sldChg>
      <pc:sldChg chg="modSp mod">
        <pc:chgData name="Donna Kreis" userId="8133defcb0fc809e" providerId="LiveId" clId="{0F02DA5F-9247-4019-8E45-8DDE0BF2DECB}" dt="2023-09-12T02:59:28.229" v="26" actId="108"/>
        <pc:sldMkLst>
          <pc:docMk/>
          <pc:sldMk cId="0" sldId="301"/>
        </pc:sldMkLst>
        <pc:spChg chg="mod">
          <ac:chgData name="Donna Kreis" userId="8133defcb0fc809e" providerId="LiveId" clId="{0F02DA5F-9247-4019-8E45-8DDE0BF2DECB}" dt="2023-09-12T02:59:28.229" v="26" actId="108"/>
          <ac:spMkLst>
            <pc:docMk/>
            <pc:sldMk cId="0" sldId="301"/>
            <ac:spMk id="351" creationId="{00000000-0000-0000-0000-000000000000}"/>
          </ac:spMkLst>
        </pc:spChg>
      </pc:sldChg>
      <pc:sldChg chg="del">
        <pc:chgData name="Donna Kreis" userId="8133defcb0fc809e" providerId="LiveId" clId="{0F02DA5F-9247-4019-8E45-8DDE0BF2DECB}" dt="2023-09-12T03:02:14.363" v="28" actId="47"/>
        <pc:sldMkLst>
          <pc:docMk/>
          <pc:sldMk cId="2902075973" sldId="355"/>
        </pc:sldMkLst>
      </pc:sldChg>
      <pc:sldChg chg="del">
        <pc:chgData name="Donna Kreis" userId="8133defcb0fc809e" providerId="LiveId" clId="{0F02DA5F-9247-4019-8E45-8DDE0BF2DECB}" dt="2023-09-12T02:05:38.508" v="1" actId="47"/>
        <pc:sldMkLst>
          <pc:docMk/>
          <pc:sldMk cId="260721785" sldId="409"/>
        </pc:sldMkLst>
      </pc:sldChg>
      <pc:sldChg chg="modSp mod">
        <pc:chgData name="Donna Kreis" userId="8133defcb0fc809e" providerId="LiveId" clId="{0F02DA5F-9247-4019-8E45-8DDE0BF2DECB}" dt="2023-09-12T03:08:51.582" v="36" actId="255"/>
        <pc:sldMkLst>
          <pc:docMk/>
          <pc:sldMk cId="3903580796" sldId="537"/>
        </pc:sldMkLst>
        <pc:spChg chg="mod">
          <ac:chgData name="Donna Kreis" userId="8133defcb0fc809e" providerId="LiveId" clId="{0F02DA5F-9247-4019-8E45-8DDE0BF2DECB}" dt="2023-09-12T03:08:31.680" v="35" actId="255"/>
          <ac:spMkLst>
            <pc:docMk/>
            <pc:sldMk cId="3903580796" sldId="537"/>
            <ac:spMk id="239" creationId="{00000000-0000-0000-0000-000000000000}"/>
          </ac:spMkLst>
        </pc:spChg>
        <pc:spChg chg="mod">
          <ac:chgData name="Donna Kreis" userId="8133defcb0fc809e" providerId="LiveId" clId="{0F02DA5F-9247-4019-8E45-8DDE0BF2DECB}" dt="2023-09-12T03:08:51.582" v="36" actId="255"/>
          <ac:spMkLst>
            <pc:docMk/>
            <pc:sldMk cId="3903580796" sldId="537"/>
            <ac:spMk id="241" creationId="{00000000-0000-0000-0000-000000000000}"/>
          </ac:spMkLst>
        </pc:spChg>
      </pc:sldChg>
      <pc:sldChg chg="modSp mod">
        <pc:chgData name="Donna Kreis" userId="8133defcb0fc809e" providerId="LiveId" clId="{0F02DA5F-9247-4019-8E45-8DDE0BF2DECB}" dt="2023-09-12T03:08:13.481" v="34" actId="255"/>
        <pc:sldMkLst>
          <pc:docMk/>
          <pc:sldMk cId="2808937752" sldId="538"/>
        </pc:sldMkLst>
        <pc:spChg chg="mod">
          <ac:chgData name="Donna Kreis" userId="8133defcb0fc809e" providerId="LiveId" clId="{0F02DA5F-9247-4019-8E45-8DDE0BF2DECB}" dt="2023-09-12T03:08:00.252" v="33" actId="255"/>
          <ac:spMkLst>
            <pc:docMk/>
            <pc:sldMk cId="2808937752" sldId="538"/>
            <ac:spMk id="239" creationId="{00000000-0000-0000-0000-000000000000}"/>
          </ac:spMkLst>
        </pc:spChg>
        <pc:spChg chg="mod">
          <ac:chgData name="Donna Kreis" userId="8133defcb0fc809e" providerId="LiveId" clId="{0F02DA5F-9247-4019-8E45-8DDE0BF2DECB}" dt="2023-09-12T03:08:13.481" v="34" actId="255"/>
          <ac:spMkLst>
            <pc:docMk/>
            <pc:sldMk cId="2808937752" sldId="538"/>
            <ac:spMk id="241" creationId="{00000000-0000-0000-0000-000000000000}"/>
          </ac:spMkLst>
        </pc:spChg>
      </pc:sldChg>
      <pc:sldChg chg="addSp delSp modSp mod">
        <pc:chgData name="Donna Kreis" userId="8133defcb0fc809e" providerId="LiveId" clId="{0F02DA5F-9247-4019-8E45-8DDE0BF2DECB}" dt="2023-09-12T03:14:12.520" v="114" actId="1076"/>
        <pc:sldMkLst>
          <pc:docMk/>
          <pc:sldMk cId="3817138082" sldId="541"/>
        </pc:sldMkLst>
        <pc:spChg chg="mod">
          <ac:chgData name="Donna Kreis" userId="8133defcb0fc809e" providerId="LiveId" clId="{0F02DA5F-9247-4019-8E45-8DDE0BF2DECB}" dt="2023-09-12T03:14:04.129" v="113"/>
          <ac:spMkLst>
            <pc:docMk/>
            <pc:sldMk cId="3817138082" sldId="541"/>
            <ac:spMk id="3" creationId="{AC99FAB3-D76D-177B-E59E-0CADFD8D1021}"/>
          </ac:spMkLst>
        </pc:spChg>
        <pc:spChg chg="mod">
          <ac:chgData name="Donna Kreis" userId="8133defcb0fc809e" providerId="LiveId" clId="{0F02DA5F-9247-4019-8E45-8DDE0BF2DECB}" dt="2023-09-12T03:14:12.520" v="114" actId="1076"/>
          <ac:spMkLst>
            <pc:docMk/>
            <pc:sldMk cId="3817138082" sldId="541"/>
            <ac:spMk id="10" creationId="{739A32A9-FAD7-4BE4-A07B-91606DB2E50B}"/>
          </ac:spMkLst>
        </pc:spChg>
        <pc:grpChg chg="add mod">
          <ac:chgData name="Donna Kreis" userId="8133defcb0fc809e" providerId="LiveId" clId="{0F02DA5F-9247-4019-8E45-8DDE0BF2DECB}" dt="2023-09-12T03:14:04.129" v="113"/>
          <ac:grpSpMkLst>
            <pc:docMk/>
            <pc:sldMk cId="3817138082" sldId="541"/>
            <ac:grpSpMk id="2" creationId="{03F21694-E54E-2836-14A2-8C5CDCBDE6EB}"/>
          </ac:grpSpMkLst>
        </pc:grpChg>
        <pc:grpChg chg="del">
          <ac:chgData name="Donna Kreis" userId="8133defcb0fc809e" providerId="LiveId" clId="{0F02DA5F-9247-4019-8E45-8DDE0BF2DECB}" dt="2023-09-12T03:14:02.918" v="112" actId="478"/>
          <ac:grpSpMkLst>
            <pc:docMk/>
            <pc:sldMk cId="3817138082" sldId="541"/>
            <ac:grpSpMk id="8" creationId="{C590D0AE-68FC-4572-BA7B-2EEFAC1D366D}"/>
          </ac:grpSpMkLst>
        </pc:grpChg>
        <pc:picChg chg="mod">
          <ac:chgData name="Donna Kreis" userId="8133defcb0fc809e" providerId="LiveId" clId="{0F02DA5F-9247-4019-8E45-8DDE0BF2DECB}" dt="2023-09-12T03:14:04.129" v="113"/>
          <ac:picMkLst>
            <pc:docMk/>
            <pc:sldMk cId="3817138082" sldId="541"/>
            <ac:picMk id="4" creationId="{811726C0-3A6B-0174-BD3D-4EE665A352F2}"/>
          </ac:picMkLst>
        </pc:picChg>
      </pc:sldChg>
      <pc:sldChg chg="modNotesTx">
        <pc:chgData name="Donna Kreis" userId="8133defcb0fc809e" providerId="LiveId" clId="{0F02DA5F-9247-4019-8E45-8DDE0BF2DECB}" dt="2023-09-12T03:12:07.623" v="53" actId="20577"/>
        <pc:sldMkLst>
          <pc:docMk/>
          <pc:sldMk cId="0" sldId="543"/>
        </pc:sldMkLst>
      </pc:sldChg>
      <pc:sldChg chg="del">
        <pc:chgData name="Donna Kreis" userId="8133defcb0fc809e" providerId="LiveId" clId="{0F02DA5F-9247-4019-8E45-8DDE0BF2DECB}" dt="2023-09-12T02:04:53.167" v="0" actId="47"/>
        <pc:sldMkLst>
          <pc:docMk/>
          <pc:sldMk cId="810431158" sldId="545"/>
        </pc:sldMkLst>
      </pc:sldChg>
      <pc:sldChg chg="modSp mod modNotesTx">
        <pc:chgData name="Donna Kreis" userId="8133defcb0fc809e" providerId="LiveId" clId="{0F02DA5F-9247-4019-8E45-8DDE0BF2DECB}" dt="2023-09-12T02:58:33.245" v="12" actId="6549"/>
        <pc:sldMkLst>
          <pc:docMk/>
          <pc:sldMk cId="1400535145" sldId="546"/>
        </pc:sldMkLst>
        <pc:spChg chg="mod">
          <ac:chgData name="Donna Kreis" userId="8133defcb0fc809e" providerId="LiveId" clId="{0F02DA5F-9247-4019-8E45-8DDE0BF2DECB}" dt="2023-09-12T02:57:56.911" v="11" actId="20577"/>
          <ac:spMkLst>
            <pc:docMk/>
            <pc:sldMk cId="1400535145" sldId="546"/>
            <ac:spMk id="3" creationId="{00000000-0000-0000-0000-000000000000}"/>
          </ac:spMkLst>
        </pc:spChg>
      </pc:sldChg>
      <pc:sldChg chg="modNotesTx">
        <pc:chgData name="Donna Kreis" userId="8133defcb0fc809e" providerId="LiveId" clId="{0F02DA5F-9247-4019-8E45-8DDE0BF2DECB}" dt="2023-09-12T03:12:34.353" v="68" actId="20577"/>
        <pc:sldMkLst>
          <pc:docMk/>
          <pc:sldMk cId="720490926" sldId="547"/>
        </pc:sldMkLst>
      </pc:sldChg>
      <pc:sldChg chg="add">
        <pc:chgData name="Donna Kreis" userId="8133defcb0fc809e" providerId="LiveId" clId="{0F02DA5F-9247-4019-8E45-8DDE0BF2DECB}" dt="2023-09-12T03:02:01.557" v="27"/>
        <pc:sldMkLst>
          <pc:docMk/>
          <pc:sldMk cId="1500776626" sldId="54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34720" y="4415790"/>
            <a:ext cx="514096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0008659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7" name="Google Shape;57;p1:notes"/>
          <p:cNvSpPr txBox="1">
            <a:spLocks noGrp="1"/>
          </p:cNvSpPr>
          <p:nvPr>
            <p:ph type="body" idx="1"/>
          </p:nvPr>
        </p:nvSpPr>
        <p:spPr>
          <a:xfrm>
            <a:off x="934720" y="4415790"/>
            <a:ext cx="514096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r>
              <a:rPr lang="en-US" dirty="0"/>
              <a:t>Donna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065841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36" name="Google Shape;136;p13:notes"/>
          <p:cNvSpPr txBox="1">
            <a:spLocks noGrp="1"/>
          </p:cNvSpPr>
          <p:nvPr>
            <p:ph type="body" idx="1"/>
          </p:nvPr>
        </p:nvSpPr>
        <p:spPr>
          <a:xfrm>
            <a:off x="934720" y="4415790"/>
            <a:ext cx="514096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r>
              <a:rPr lang="en-US" dirty="0"/>
              <a:t>D2 to introduce Hillary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44" name="Google Shape;244;p2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Hillary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d92177bdbb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01" name="Google Shape;201;gd92177bdbb_0_2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Hillary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d92177bdbb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0" name="Google Shape;180;gd92177bdbb_0_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Hillary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d92177bdb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08" name="Google Shape;208;gd92177bdbb_0_3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Hillary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d92177bdb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30" name="Google Shape;230;gd92177bdbb_0_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Hillary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d92177bdbb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37" name="Google Shape;237;gd92177bdbb_0_5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Hillary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d92177bdbb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37" name="Google Shape;237;gd92177bdbb_0_5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Hillary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d92177bdbb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15" name="Google Shape;215;gd92177bdbb_0_3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Hillary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d92177bdbb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94" name="Google Shape;194;gd92177bdbb_0_1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Hillary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Donna</a:t>
            </a:r>
            <a:endParaRPr dirty="0"/>
          </a:p>
        </p:txBody>
      </p:sp>
      <p:sp>
        <p:nvSpPr>
          <p:cNvPr id="74" name="Google Shape;7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d92177bdbb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7" name="Google Shape;187;gd92177bdbb_0_1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Hillary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73" name="Google Shape;173;p1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Hillary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d92177bdbb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37" name="Google Shape;237;gd92177bdbb_0_5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Hillary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66" name="Google Shape;166;p1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Hillary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d92177bdbb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23" name="Google Shape;223;gd92177bdbb_0_4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Hillary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68" name="Google Shape;268;p24:notes"/>
          <p:cNvSpPr txBox="1">
            <a:spLocks noGrp="1"/>
          </p:cNvSpPr>
          <p:nvPr>
            <p:ph type="body" idx="1"/>
          </p:nvPr>
        </p:nvSpPr>
        <p:spPr>
          <a:xfrm>
            <a:off x="934720" y="4415790"/>
            <a:ext cx="514096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r>
              <a:rPr lang="en-US" dirty="0"/>
              <a:t>Hillary introduce Terri</a:t>
            </a:r>
            <a:endParaRPr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Terri</a:t>
            </a:r>
          </a:p>
        </p:txBody>
      </p:sp>
    </p:spTree>
    <p:extLst>
      <p:ext uri="{BB962C8B-B14F-4D97-AF65-F5344CB8AC3E}">
        <p14:creationId xmlns:p14="http://schemas.microsoft.com/office/powerpoint/2010/main" val="257838957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55" name="Google Shape;355;p38:notes"/>
          <p:cNvSpPr txBox="1">
            <a:spLocks noGrp="1"/>
          </p:cNvSpPr>
          <p:nvPr>
            <p:ph type="body" idx="1"/>
          </p:nvPr>
        </p:nvSpPr>
        <p:spPr>
          <a:xfrm>
            <a:off x="934720" y="4415790"/>
            <a:ext cx="514096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r>
              <a:rPr lang="en-US" dirty="0"/>
              <a:t>Donna introduce Bonnie</a:t>
            </a:r>
            <a:endParaRPr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55" name="Google Shape;355;p38:notes"/>
          <p:cNvSpPr txBox="1">
            <a:spLocks noGrp="1"/>
          </p:cNvSpPr>
          <p:nvPr>
            <p:ph type="body" idx="1"/>
          </p:nvPr>
        </p:nvSpPr>
        <p:spPr>
          <a:xfrm>
            <a:off x="934720" y="4415790"/>
            <a:ext cx="514096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r>
              <a:rPr lang="en-US" dirty="0"/>
              <a:t>Donna introduce Bonnie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6011827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60" name="Google Shape;360;p39:notes"/>
          <p:cNvSpPr txBox="1">
            <a:spLocks noGrp="1"/>
          </p:cNvSpPr>
          <p:nvPr>
            <p:ph type="body" idx="1"/>
          </p:nvPr>
        </p:nvSpPr>
        <p:spPr>
          <a:xfrm>
            <a:off x="934720" y="4415790"/>
            <a:ext cx="514096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4" name="Google Shape;104;p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D1</a:t>
            </a: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15" name="Google Shape;115;p1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Donna to Introduce Kelley</a:t>
            </a: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Kelley</a:t>
            </a:r>
          </a:p>
          <a:p>
            <a:endParaRPr lang="en-US" dirty="0"/>
          </a:p>
          <a:p>
            <a:r>
              <a:rPr lang="en-US" dirty="0"/>
              <a:t>Endowed Fund – Up $2,696 from last December</a:t>
            </a:r>
          </a:p>
          <a:p>
            <a:r>
              <a:rPr lang="en-US" dirty="0"/>
              <a:t>Grant Fund – Last year, our grant fund had $15,486 by 9/12/2022 </a:t>
            </a:r>
            <a:r>
              <a:rPr lang="en-US" dirty="0">
                <a:sym typeface="Wingdings" panose="05000000000000000000" pitchFamily="2" charset="2"/>
              </a:rPr>
              <a:t> This year, we have $36,011 (Early member renewals &amp; New members + Return of Sleep in Heavenly Peace $5,000 grant)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59160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Kelley introduce D2</a:t>
            </a:r>
          </a:p>
        </p:txBody>
      </p:sp>
    </p:spTree>
    <p:extLst>
      <p:ext uri="{BB962C8B-B14F-4D97-AF65-F5344CB8AC3E}">
        <p14:creationId xmlns:p14="http://schemas.microsoft.com/office/powerpoint/2010/main" val="29796774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D2</a:t>
            </a:r>
          </a:p>
          <a:p>
            <a:endParaRPr lang="en-US" dirty="0"/>
          </a:p>
          <a:p>
            <a:r>
              <a:rPr lang="en-US" dirty="0"/>
              <a:t>Stress importance  of membership – members = grants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58022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D2</a:t>
            </a:r>
          </a:p>
          <a:p>
            <a:endParaRPr lang="en-US" dirty="0"/>
          </a:p>
          <a:p>
            <a:r>
              <a:rPr lang="en-US" dirty="0"/>
              <a:t>If you just joined this year or have already paid in 2023, ignore this.  If you haven’t renewed, there are four payment methods.</a:t>
            </a:r>
          </a:p>
        </p:txBody>
      </p:sp>
    </p:spTree>
    <p:extLst>
      <p:ext uri="{BB962C8B-B14F-4D97-AF65-F5344CB8AC3E}">
        <p14:creationId xmlns:p14="http://schemas.microsoft.com/office/powerpoint/2010/main" val="25298747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48" name="Google Shape;348;p3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D2</a:t>
            </a: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1"/>
          <p:cNvSpPr txBox="1">
            <a:spLocks noGrp="1"/>
          </p:cNvSpPr>
          <p:nvPr>
            <p:ph type="title"/>
          </p:nvPr>
        </p:nvSpPr>
        <p:spPr>
          <a:xfrm>
            <a:off x="685800" y="1752600"/>
            <a:ext cx="7772400" cy="182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ucida Sans"/>
              <a:buNone/>
              <a:defRPr sz="4800" b="0" i="0" u="none" strike="noStrike" cap="non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41"/>
          <p:cNvSpPr txBox="1">
            <a:spLocks noGrp="1"/>
          </p:cNvSpPr>
          <p:nvPr>
            <p:ph type="body" idx="1"/>
          </p:nvPr>
        </p:nvSpPr>
        <p:spPr>
          <a:xfrm>
            <a:off x="685800" y="3611607"/>
            <a:ext cx="7772400" cy="11997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64007" lvl="0" indent="-400050" algn="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64007" lvl="1" indent="-400050" algn="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defRPr>
            </a:lvl2pPr>
            <a:lvl3pPr marL="1371600" marR="64007" lvl="2" indent="-400050" algn="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defRPr>
            </a:lvl3pPr>
            <a:lvl4pPr marL="1828800" marR="64007" lvl="3" indent="-400050" algn="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defRPr>
            </a:lvl4pPr>
            <a:lvl5pPr marL="2286000" marR="64007" lvl="4" indent="-400050" algn="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41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52"/>
          <p:cNvSpPr txBox="1">
            <a:spLocks noGrp="1"/>
          </p:cNvSpPr>
          <p:nvPr>
            <p:ph type="title"/>
          </p:nvPr>
        </p:nvSpPr>
        <p:spPr>
          <a:xfrm>
            <a:off x="628650" y="927834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53"/>
          <p:cNvSpPr txBox="1"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53"/>
          <p:cNvSpPr txBox="1">
            <a:spLocks noGrp="1"/>
          </p:cNvSpPr>
          <p:nvPr>
            <p:ph type="body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0" name="Google Shape;50;p53"/>
          <p:cNvSpPr txBox="1">
            <a:spLocks noGrp="1"/>
          </p:cNvSpPr>
          <p:nvPr>
            <p:ph type="body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54"/>
          <p:cNvSpPr txBox="1"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54"/>
          <p:cNvSpPr>
            <a:spLocks noGrp="1"/>
          </p:cNvSpPr>
          <p:nvPr>
            <p:ph type="pic" idx="2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Google Shape;54;p54"/>
          <p:cNvSpPr txBox="1">
            <a:spLocks noGrp="1"/>
          </p:cNvSpPr>
          <p:nvPr>
            <p:ph type="body" idx="1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64287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AND_BODY_1">
  <p:cSld name="TITLE_AND_BODY_1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47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" name="Google Shape;15;p47"/>
          <p:cNvSpPr txBox="1">
            <a:spLocks noGrp="1"/>
          </p:cNvSpPr>
          <p:nvPr>
            <p:ph type="body" idx="1"/>
          </p:nvPr>
        </p:nvSpPr>
        <p:spPr>
          <a:xfrm>
            <a:off x="457200" y="1600201"/>
            <a:ext cx="8229600" cy="4967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1CC89"/>
              </a:buClr>
              <a:buSzPts val="1800"/>
              <a:buFont typeface="Arial"/>
              <a:buChar char="•"/>
              <a:defRPr sz="2000" b="1" i="0" u="none" strike="noStrike" cap="non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3019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1CC89"/>
              </a:buClr>
              <a:buSzPts val="1600"/>
              <a:buFont typeface="Arial"/>
              <a:buChar char="•"/>
              <a:defRPr sz="1800" b="1" i="0" u="none" strike="noStrike" cap="non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0199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1CC89"/>
              </a:buClr>
              <a:buSzPts val="1600"/>
              <a:buFont typeface="Arial"/>
              <a:buChar char="•"/>
              <a:defRPr sz="1800" b="0" i="0" u="none" strike="noStrike" cap="non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199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1CC89"/>
              </a:buClr>
              <a:buSzPts val="1600"/>
              <a:buFont typeface="Arial"/>
              <a:buChar char="•"/>
              <a:defRPr sz="1800" b="0" i="0" u="none" strike="noStrike" cap="non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199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1CC89"/>
              </a:buClr>
              <a:buSzPts val="1600"/>
              <a:buFont typeface="Arial"/>
              <a:buChar char="•"/>
              <a:defRPr sz="1800" b="0" i="0" u="none" strike="noStrike" cap="non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199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1CC89"/>
              </a:buClr>
              <a:buSzPts val="1600"/>
              <a:buFont typeface="Arial"/>
              <a:buChar char="•"/>
              <a:defRPr sz="1800" b="0" i="0" u="none" strike="noStrike" cap="non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199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1CC89"/>
              </a:buClr>
              <a:buSzPts val="1600"/>
              <a:buFont typeface="Arial"/>
              <a:buChar char="•"/>
              <a:defRPr sz="1800" b="0" i="0" u="none" strike="noStrike" cap="non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19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1CC89"/>
              </a:buClr>
              <a:buSzPts val="1600"/>
              <a:buFont typeface="Arial"/>
              <a:buChar char="•"/>
              <a:defRPr sz="1800" b="0" i="0" u="none" strike="noStrike" cap="non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19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1CC89"/>
              </a:buClr>
              <a:buSzPts val="1600"/>
              <a:buFont typeface="Arial"/>
              <a:buChar char="•"/>
              <a:defRPr sz="1800" b="0" i="0" u="none" strike="noStrike" cap="non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17;p48" descr="GF-blurred-background-blue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1"/>
            <a:ext cx="9144000" cy="6858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type="tx">
  <p:cSld name="TITLE_AND_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9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Google Shape;20;p49"/>
          <p:cNvSpPr txBox="1">
            <a:spLocks noGrp="1"/>
          </p:cNvSpPr>
          <p:nvPr>
            <p:ph type="title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1" name="Google Shape;21;p49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3"/>
          <p:cNvSpPr txBox="1">
            <a:spLocks noGrp="1"/>
          </p:cNvSpPr>
          <p:nvPr>
            <p:ph type="title"/>
          </p:nvPr>
        </p:nvSpPr>
        <p:spPr>
          <a:xfrm>
            <a:off x="628650" y="927834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3"/>
          <p:cNvSpPr txBox="1">
            <a:spLocks noGrp="1"/>
          </p:cNvSpPr>
          <p:nvPr>
            <p:ph type="body" idx="1"/>
          </p:nvPr>
        </p:nvSpPr>
        <p:spPr>
          <a:xfrm>
            <a:off x="628650" y="2388334"/>
            <a:ext cx="7886700" cy="3731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oto Sans Symbols"/>
              <a:buChar char="▪"/>
              <a:defRPr/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rier New"/>
              <a:buChar char="o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⮚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4"/>
          <p:cNvSpPr txBox="1"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4"/>
          <p:cNvSpPr txBox="1"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46"/>
          <p:cNvSpPr txBox="1"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46"/>
          <p:cNvSpPr txBox="1"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50"/>
          <p:cNvSpPr txBox="1">
            <a:spLocks noGrp="1"/>
          </p:cNvSpPr>
          <p:nvPr>
            <p:ph type="title"/>
          </p:nvPr>
        </p:nvSpPr>
        <p:spPr>
          <a:xfrm>
            <a:off x="628650" y="927834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50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" name="Google Shape;38;p50"/>
          <p:cNvSpPr txBox="1">
            <a:spLocks noGrp="1"/>
          </p:cNvSpPr>
          <p:nvPr>
            <p:ph type="body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51"/>
          <p:cNvSpPr txBox="1"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51"/>
          <p:cNvSpPr txBox="1"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2" name="Google Shape;42;p51"/>
          <p:cNvSpPr txBox="1">
            <a:spLocks noGrp="1"/>
          </p:cNvSpPr>
          <p:nvPr>
            <p:ph type="body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51"/>
          <p:cNvSpPr txBox="1">
            <a:spLocks noGrp="1"/>
          </p:cNvSpPr>
          <p:nvPr>
            <p:ph type="body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4" name="Google Shape;44;p51"/>
          <p:cNvSpPr txBox="1">
            <a:spLocks noGrp="1"/>
          </p:cNvSpPr>
          <p:nvPr>
            <p:ph type="body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9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2DA2BF"/>
            </a:gs>
            <a:gs pos="35000">
              <a:srgbClr val="177BA9"/>
            </a:gs>
            <a:gs pos="58999">
              <a:srgbClr val="005493">
                <a:alpha val="80000"/>
              </a:srgbClr>
            </a:gs>
            <a:gs pos="100000">
              <a:srgbClr val="00ADB6">
                <a:alpha val="55686"/>
              </a:srgbClr>
            </a:gs>
          </a:gsLst>
          <a:lin ang="5400000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6;p40"/>
          <p:cNvGrpSpPr/>
          <p:nvPr/>
        </p:nvGrpSpPr>
        <p:grpSpPr>
          <a:xfrm>
            <a:off x="1286368" y="382641"/>
            <a:ext cx="6571265" cy="6063176"/>
            <a:chOff x="1350495" y="562708"/>
            <a:chExt cx="6136738" cy="5662246"/>
          </a:xfrm>
        </p:grpSpPr>
        <p:sp>
          <p:nvSpPr>
            <p:cNvPr id="7" name="Google Shape;7;p40"/>
            <p:cNvSpPr/>
            <p:nvPr/>
          </p:nvSpPr>
          <p:spPr>
            <a:xfrm>
              <a:off x="1350495" y="562708"/>
              <a:ext cx="6136738" cy="5662246"/>
            </a:xfrm>
            <a:prstGeom prst="rect">
              <a:avLst/>
            </a:prstGeom>
            <a:solidFill>
              <a:srgbClr val="FFFFFF"/>
            </a:solidFill>
            <a:ln w="244475" cap="rnd" cmpd="sng">
              <a:solidFill>
                <a:srgbClr val="2DA2B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27000" sx="103000" sy="103000" algn="ctr" rotWithShape="0">
                <a:srgbClr val="002060">
                  <a:alpha val="40000"/>
                </a:srgbClr>
              </a:outerShdw>
            </a:effectLst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pic>
          <p:nvPicPr>
            <p:cNvPr id="8" name="Google Shape;8;p40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866430" y="885103"/>
              <a:ext cx="5104868" cy="501745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1">
            <a:alphaModFix/>
          </a:blip>
          <a:stretch>
            <a:fillRect/>
          </a:stretch>
        </a:blip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2"/>
          <p:cNvSpPr txBox="1">
            <a:spLocks noGrp="1"/>
          </p:cNvSpPr>
          <p:nvPr>
            <p:ph type="title"/>
          </p:nvPr>
        </p:nvSpPr>
        <p:spPr>
          <a:xfrm>
            <a:off x="628650" y="927834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4" name="Google Shape;24;p42"/>
          <p:cNvSpPr txBox="1">
            <a:spLocks noGrp="1"/>
          </p:cNvSpPr>
          <p:nvPr>
            <p:ph type="body" idx="1"/>
          </p:nvPr>
        </p:nvSpPr>
        <p:spPr>
          <a:xfrm>
            <a:off x="628650" y="2388334"/>
            <a:ext cx="7886700" cy="3731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69;p3">
            <a:extLst>
              <a:ext uri="{FF2B5EF4-FFF2-40B4-BE49-F238E27FC236}">
                <a16:creationId xmlns:a16="http://schemas.microsoft.com/office/drawing/2014/main" id="{739A32A9-FAD7-4BE4-A07B-91606DB2E50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375138" y="1224952"/>
            <a:ext cx="3402957" cy="4408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</a:pPr>
            <a:r>
              <a:rPr lang="en-US" b="1" dirty="0">
                <a:latin typeface="Arial"/>
                <a:ea typeface="Arial"/>
                <a:cs typeface="Arial"/>
                <a:sym typeface="Arial"/>
              </a:rPr>
              <a:t>Grantee</a:t>
            </a:r>
            <a:br>
              <a:rPr lang="en-US" b="1" dirty="0">
                <a:latin typeface="Arial"/>
                <a:ea typeface="Arial"/>
                <a:cs typeface="Arial"/>
                <a:sym typeface="Arial"/>
              </a:rPr>
            </a:br>
            <a:r>
              <a:rPr lang="en-US" b="1" dirty="0">
                <a:latin typeface="Arial"/>
                <a:ea typeface="Arial"/>
                <a:cs typeface="Arial"/>
                <a:sym typeface="Arial"/>
              </a:rPr>
              <a:t>Showcase</a:t>
            </a:r>
            <a:br>
              <a:rPr lang="en-US" b="1" dirty="0">
                <a:latin typeface="Arial"/>
                <a:ea typeface="Arial"/>
                <a:cs typeface="Arial"/>
                <a:sym typeface="Arial"/>
              </a:rPr>
            </a:br>
            <a:r>
              <a:rPr lang="en-US" b="1" dirty="0">
                <a:latin typeface="Arial"/>
                <a:ea typeface="Arial"/>
                <a:cs typeface="Arial"/>
                <a:sym typeface="Arial"/>
              </a:rPr>
              <a:t> </a:t>
            </a:r>
            <a:br>
              <a:rPr lang="en-US" b="1" dirty="0">
                <a:latin typeface="Arial"/>
                <a:ea typeface="Arial"/>
                <a:cs typeface="Arial"/>
                <a:sym typeface="Arial"/>
              </a:rPr>
            </a:br>
            <a:br>
              <a:rPr lang="en-US" sz="4000" dirty="0">
                <a:latin typeface="Arial"/>
                <a:ea typeface="Arial"/>
                <a:cs typeface="Arial"/>
                <a:sym typeface="Arial"/>
              </a:rPr>
            </a:br>
            <a:r>
              <a:rPr lang="en-US" sz="2600" dirty="0"/>
              <a:t>September 19</a:t>
            </a:r>
            <a:r>
              <a:rPr lang="en-US" sz="2600" dirty="0">
                <a:latin typeface="Arial"/>
                <a:ea typeface="Arial"/>
                <a:cs typeface="Arial"/>
                <a:sym typeface="Arial"/>
              </a:rPr>
              <a:t>, 2023</a:t>
            </a:r>
            <a:endParaRPr sz="260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3F21694-E54E-2836-14A2-8C5CDCBDE6EB}"/>
              </a:ext>
            </a:extLst>
          </p:cNvPr>
          <p:cNvGrpSpPr/>
          <p:nvPr/>
        </p:nvGrpSpPr>
        <p:grpSpPr>
          <a:xfrm>
            <a:off x="821933" y="1588105"/>
            <a:ext cx="3626777" cy="3681790"/>
            <a:chOff x="945223" y="1058236"/>
            <a:chExt cx="4104525" cy="4135349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AC99FAB3-D76D-177B-E59E-0CADFD8D1021}"/>
                </a:ext>
              </a:extLst>
            </p:cNvPr>
            <p:cNvSpPr/>
            <p:nvPr/>
          </p:nvSpPr>
          <p:spPr>
            <a:xfrm>
              <a:off x="945223" y="1058236"/>
              <a:ext cx="4104525" cy="413534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 descr="A picture containing text, device">
              <a:extLst>
                <a:ext uri="{FF2B5EF4-FFF2-40B4-BE49-F238E27FC236}">
                  <a16:creationId xmlns:a16="http://schemas.microsoft.com/office/drawing/2014/main" id="{811726C0-3A6B-0174-BD3D-4EE665A352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71254" y="1175065"/>
              <a:ext cx="3657600" cy="39136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171380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3"/>
          <p:cNvSpPr txBox="1">
            <a:spLocks noGrp="1"/>
          </p:cNvSpPr>
          <p:nvPr>
            <p:ph type="title"/>
          </p:nvPr>
        </p:nvSpPr>
        <p:spPr>
          <a:xfrm>
            <a:off x="623888" y="418523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</a:pPr>
            <a:r>
              <a:rPr lang="en-US" dirty="0"/>
              <a:t>2023 Grantees</a:t>
            </a:r>
            <a:endParaRPr dirty="0"/>
          </a:p>
        </p:txBody>
      </p:sp>
      <p:sp>
        <p:nvSpPr>
          <p:cNvPr id="139" name="Google Shape;139;p13"/>
          <p:cNvSpPr txBox="1"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6FF33"/>
              </a:buClr>
              <a:buSzPts val="3200"/>
              <a:buNone/>
            </a:pPr>
            <a:r>
              <a:rPr lang="en-US" sz="3200" dirty="0">
                <a:solidFill>
                  <a:srgbClr val="66FF33"/>
                </a:solidFill>
              </a:rPr>
              <a:t>Hillary Smolenski</a:t>
            </a:r>
            <a:endParaRPr dirty="0"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66FF33"/>
              </a:buClr>
              <a:buSzPts val="3200"/>
              <a:buNone/>
            </a:pPr>
            <a:endParaRPr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6" name="Google Shape;246;p20"/>
          <p:cNvGraphicFramePr/>
          <p:nvPr/>
        </p:nvGraphicFramePr>
        <p:xfrm>
          <a:off x="523374" y="1912757"/>
          <a:ext cx="8372472" cy="4249913"/>
        </p:xfrm>
        <a:graphic>
          <a:graphicData uri="http://schemas.openxmlformats.org/drawingml/2006/table">
            <a:tbl>
              <a:tblPr firstRow="1" bandRow="1">
                <a:noFill/>
                <a:tableStyleId>{2E5A0C4F-AF70-44E1-8508-3BF682F9AD86}</a:tableStyleId>
              </a:tblPr>
              <a:tblGrid>
                <a:gridCol w="15372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352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6199">
                <a:tc grid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 dirty="0">
                          <a:solidFill>
                            <a:srgbClr val="66FF33"/>
                          </a:solidFill>
                          <a:latin typeface="+mn-lt"/>
                        </a:rPr>
                        <a:t>$</a:t>
                      </a:r>
                      <a:r>
                        <a:rPr lang="en-US" sz="2000" u="none" strike="noStrike" cap="none" dirty="0">
                          <a:solidFill>
                            <a:srgbClr val="66FF33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54,724</a:t>
                      </a:r>
                      <a:r>
                        <a:rPr lang="en-US" sz="2000" u="none" strike="noStrike" cap="none" dirty="0">
                          <a:solidFill>
                            <a:srgbClr val="66FF33"/>
                          </a:solidFill>
                          <a:latin typeface="+mn-lt"/>
                        </a:rPr>
                        <a:t> to </a:t>
                      </a:r>
                      <a:r>
                        <a:rPr lang="en-US" sz="2000" dirty="0">
                          <a:solidFill>
                            <a:srgbClr val="66FF33"/>
                          </a:solidFill>
                          <a:latin typeface="+mn-lt"/>
                        </a:rPr>
                        <a:t>13</a:t>
                      </a:r>
                      <a:r>
                        <a:rPr lang="en-US" sz="2000" u="none" strike="noStrike" cap="none" dirty="0">
                          <a:solidFill>
                            <a:srgbClr val="66FF33"/>
                          </a:solidFill>
                          <a:latin typeface="+mn-lt"/>
                        </a:rPr>
                        <a:t> Deserving Applicants (*new recipient)</a:t>
                      </a:r>
                      <a:endParaRPr sz="2000" u="none" strike="noStrike" cap="none" dirty="0">
                        <a:solidFill>
                          <a:srgbClr val="66FF33"/>
                        </a:solidFill>
                        <a:latin typeface="+mn-lt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1925">
                <a:tc>
                  <a:txBody>
                    <a:bodyPr/>
                    <a:lstStyle/>
                    <a:p>
                      <a:pPr marL="18288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Calibri"/>
                          <a:sym typeface="Calibri"/>
                        </a:rPr>
                        <a:t>$</a:t>
                      </a:r>
                      <a:r>
                        <a:rPr lang="en-US" sz="1800" u="none" strike="noStrike" cap="none" dirty="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Calibri"/>
                        </a:rPr>
                        <a:t>3,849</a:t>
                      </a:r>
                    </a:p>
                    <a:p>
                      <a:pPr marL="182880" marR="0" lvl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Calibri"/>
                        </a:rPr>
                        <a:t>$5,000</a:t>
                      </a:r>
                    </a:p>
                    <a:p>
                      <a:pPr marL="182880" marR="0" lvl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Calibri"/>
                        </a:rPr>
                        <a:t>$5,000</a:t>
                      </a:r>
                    </a:p>
                    <a:p>
                      <a:pPr marL="182880" marR="0" lvl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Calibri"/>
                        </a:rPr>
                        <a:t>$5,000</a:t>
                      </a:r>
                    </a:p>
                    <a:p>
                      <a:pPr marL="182880" marR="0" lvl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Calibri"/>
                        </a:rPr>
                        <a:t>$5,000</a:t>
                      </a:r>
                    </a:p>
                    <a:p>
                      <a:pPr marL="182880" marR="0" lvl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Calibri"/>
                        </a:rPr>
                        <a:t>$2,000</a:t>
                      </a:r>
                    </a:p>
                    <a:p>
                      <a:pPr marL="182880" marR="0" lvl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Calibri"/>
                        </a:rPr>
                        <a:t>$5,000</a:t>
                      </a:r>
                    </a:p>
                    <a:p>
                      <a:pPr marL="182880" marR="0" lvl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Calibri"/>
                        </a:rPr>
                        <a:t>$5,000</a:t>
                      </a:r>
                    </a:p>
                    <a:p>
                      <a:pPr marL="182880" marR="0" lvl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Calibri"/>
                        </a:rPr>
                        <a:t>$1,375</a:t>
                      </a:r>
                    </a:p>
                    <a:p>
                      <a:pPr marL="182880" marR="0" lvl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Calibri"/>
                        </a:rPr>
                        <a:t>$5,000</a:t>
                      </a:r>
                    </a:p>
                    <a:p>
                      <a:pPr marL="182880" marR="0" lvl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Calibri"/>
                        </a:rPr>
                        <a:t>$4,500</a:t>
                      </a:r>
                    </a:p>
                    <a:p>
                      <a:pPr marL="182880" marR="0" lvl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Calibri"/>
                        </a:rPr>
                        <a:t>$5,000</a:t>
                      </a:r>
                    </a:p>
                    <a:p>
                      <a:pPr marL="182880" marR="0" lvl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Calibri"/>
                        </a:rPr>
                        <a:t>$3,000</a:t>
                      </a: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Calibri"/>
                        </a:rPr>
                        <a:t>Chesapeake Therapeutic Riding, Inc.</a:t>
                      </a:r>
                    </a:p>
                    <a:p>
                      <a:pPr marL="0" marR="0" lvl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 cap="none" noProof="0" dirty="0">
                          <a:solidFill>
                            <a:schemeClr val="bg1"/>
                          </a:solidFill>
                          <a:latin typeface="Arial"/>
                        </a:rPr>
                        <a:t>CASA of Harford County</a:t>
                      </a:r>
                    </a:p>
                    <a:p>
                      <a:pPr marL="0" marR="0" lvl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 cap="none" noProof="0" dirty="0">
                          <a:solidFill>
                            <a:schemeClr val="bg1"/>
                          </a:solidFill>
                          <a:latin typeface="Arial"/>
                        </a:rPr>
                        <a:t>Girls on the Run of Central Maryland, Inc.</a:t>
                      </a:r>
                      <a:endParaRPr lang="en-US" sz="1800" dirty="0">
                        <a:solidFill>
                          <a:schemeClr val="bg1"/>
                        </a:solidFill>
                        <a:latin typeface="Arial"/>
                      </a:endParaRPr>
                    </a:p>
                    <a:p>
                      <a:pPr marL="0" marR="0" lvl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 cap="none" noProof="0" dirty="0">
                          <a:solidFill>
                            <a:schemeClr val="bg1"/>
                          </a:solidFill>
                          <a:latin typeface="Arial"/>
                        </a:rPr>
                        <a:t>Homecoming Project, Inc.</a:t>
                      </a:r>
                      <a:endParaRPr lang="en-US" sz="1800" dirty="0">
                        <a:solidFill>
                          <a:schemeClr val="bg1"/>
                        </a:solidFill>
                        <a:latin typeface="Arial"/>
                      </a:endParaRPr>
                    </a:p>
                    <a:p>
                      <a:pPr marL="0" marR="0" lvl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 cap="none" noProof="0" dirty="0">
                          <a:solidFill>
                            <a:schemeClr val="bg1"/>
                          </a:solidFill>
                          <a:latin typeface="Arial"/>
                        </a:rPr>
                        <a:t>Boys and Girls Club of Harford and Cecil Counties</a:t>
                      </a:r>
                    </a:p>
                    <a:p>
                      <a:pPr marL="0" marR="0" lvl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 cap="none" noProof="0" dirty="0">
                          <a:solidFill>
                            <a:schemeClr val="bg1"/>
                          </a:solidFill>
                          <a:latin typeface="Arial"/>
                        </a:rPr>
                        <a:t>The Forgotten Initiative-Harford*</a:t>
                      </a:r>
                      <a:endParaRPr lang="en-US" sz="1800" dirty="0">
                        <a:solidFill>
                          <a:schemeClr val="bg1"/>
                        </a:solidFill>
                        <a:latin typeface="Arial"/>
                      </a:endParaRPr>
                    </a:p>
                    <a:p>
                      <a:pPr marL="0" marR="0" lvl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latin typeface="Arial"/>
                        </a:rPr>
                        <a:t>The Sexual Assault/Spousal Abuse Resource Center</a:t>
                      </a:r>
                    </a:p>
                    <a:p>
                      <a:pPr marL="0" marR="0" lvl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 cap="none" noProof="0" dirty="0">
                          <a:solidFill>
                            <a:schemeClr val="bg1"/>
                          </a:solidFill>
                          <a:latin typeface="Arial"/>
                        </a:rPr>
                        <a:t>The Sharing Table</a:t>
                      </a:r>
                      <a:endParaRPr lang="en-US" sz="1800" dirty="0">
                        <a:solidFill>
                          <a:schemeClr val="bg1"/>
                        </a:solidFill>
                        <a:latin typeface="Arial"/>
                      </a:endParaRPr>
                    </a:p>
                    <a:p>
                      <a:pPr marL="0" marR="0" lvl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latin typeface="Arial"/>
                        </a:rPr>
                        <a:t>Harford County Family Assistance Fund</a:t>
                      </a:r>
                    </a:p>
                    <a:p>
                      <a:pPr marL="0" marR="0" lvl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 cap="none" noProof="0" dirty="0">
                          <a:solidFill>
                            <a:schemeClr val="bg1"/>
                          </a:solidFill>
                          <a:latin typeface="Arial"/>
                        </a:rPr>
                        <a:t>Improving Education</a:t>
                      </a:r>
                      <a:endParaRPr lang="en-US" sz="1800" dirty="0">
                        <a:solidFill>
                          <a:schemeClr val="bg1"/>
                        </a:solidFill>
                        <a:latin typeface="Arial"/>
                      </a:endParaRPr>
                    </a:p>
                    <a:p>
                      <a:pPr marL="0" marR="0" lvl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 cap="none" noProof="0" dirty="0">
                          <a:solidFill>
                            <a:schemeClr val="bg1"/>
                          </a:solidFill>
                          <a:latin typeface="Arial"/>
                        </a:rPr>
                        <a:t>LASOS, Inc.</a:t>
                      </a:r>
                      <a:endParaRPr lang="en-US" sz="1800" dirty="0">
                        <a:solidFill>
                          <a:schemeClr val="bg1"/>
                        </a:solidFill>
                        <a:latin typeface="Arial"/>
                      </a:endParaRPr>
                    </a:p>
                    <a:p>
                      <a:pPr marL="0" marR="0" lvl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 cap="none" noProof="0" dirty="0">
                          <a:solidFill>
                            <a:schemeClr val="bg1"/>
                          </a:solidFill>
                          <a:latin typeface="Arial"/>
                        </a:rPr>
                        <a:t>Coming of Kings, Inc.*</a:t>
                      </a:r>
                    </a:p>
                    <a:p>
                      <a:pPr marL="0" marR="0" lvl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 cap="none" noProof="0" dirty="0">
                          <a:solidFill>
                            <a:schemeClr val="bg1"/>
                          </a:solidFill>
                          <a:latin typeface="Arial"/>
                        </a:rPr>
                        <a:t>The HOPE Center of Maryland, Inc.</a:t>
                      </a:r>
                      <a:endParaRPr lang="en-US" sz="1800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857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247" name="Google Shape;247;p20"/>
          <p:cNvSpPr txBox="1">
            <a:spLocks noGrp="1"/>
          </p:cNvSpPr>
          <p:nvPr>
            <p:ph type="title" idx="4294967295"/>
          </p:nvPr>
        </p:nvSpPr>
        <p:spPr>
          <a:xfrm>
            <a:off x="392112" y="467377"/>
            <a:ext cx="8359775" cy="1325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2023 Grant Awards</a:t>
            </a:r>
            <a:endParaRPr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d92177bdbb_0_25"/>
          <p:cNvSpPr txBox="1">
            <a:spLocks noGrp="1"/>
          </p:cNvSpPr>
          <p:nvPr>
            <p:ph type="title"/>
          </p:nvPr>
        </p:nvSpPr>
        <p:spPr>
          <a:xfrm>
            <a:off x="744074" y="460393"/>
            <a:ext cx="7772400" cy="2226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5715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4800" b="1" dirty="0">
                <a:latin typeface="Arial"/>
                <a:ea typeface="Arial"/>
                <a:cs typeface="Arial"/>
                <a:sym typeface="Arial"/>
              </a:rPr>
              <a:t>Chesapeake Therapeutic Riding </a:t>
            </a:r>
            <a:endParaRPr sz="4800" b="1" dirty="0">
              <a:latin typeface="Arial"/>
              <a:ea typeface="Arial"/>
              <a:cs typeface="Arial"/>
              <a:sym typeface="Arial"/>
            </a:endParaRPr>
          </a:p>
          <a:p>
            <a:pPr marL="57150" algn="ctr">
              <a:lnSpc>
                <a:spcPct val="114999"/>
              </a:lnSpc>
            </a:pPr>
            <a:r>
              <a:rPr lang="en-US" sz="2000" dirty="0">
                <a:latin typeface="Arial"/>
                <a:cs typeface="Arial"/>
                <a:sym typeface="Arial"/>
              </a:rPr>
              <a:t>Breathe Better at CTR</a:t>
            </a:r>
            <a:endParaRPr sz="2000" dirty="0">
              <a:latin typeface="Arial"/>
            </a:endParaRPr>
          </a:p>
        </p:txBody>
      </p:sp>
      <p:sp>
        <p:nvSpPr>
          <p:cNvPr id="204" name="Google Shape;204;gd92177bdbb_0_25"/>
          <p:cNvSpPr txBox="1">
            <a:spLocks noGrp="1"/>
          </p:cNvSpPr>
          <p:nvPr>
            <p:ph type="body" idx="1"/>
          </p:nvPr>
        </p:nvSpPr>
        <p:spPr>
          <a:xfrm>
            <a:off x="579400" y="3013650"/>
            <a:ext cx="7772400" cy="8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63500" lvl="0" indent="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66FF33"/>
              </a:buClr>
              <a:buSzPts val="4000"/>
              <a:buNone/>
            </a:pPr>
            <a:r>
              <a:rPr lang="en-US" sz="4000" dirty="0">
                <a:solidFill>
                  <a:srgbClr val="66FF33"/>
                </a:solidFill>
                <a:latin typeface="Arial"/>
                <a:cs typeface="Arial"/>
                <a:sym typeface="Arial"/>
              </a:rPr>
              <a:t>$3,849</a:t>
            </a:r>
            <a:endParaRPr dirty="0"/>
          </a:p>
          <a:p>
            <a:pPr marL="228600" marR="64006" lvl="0" indent="0" algn="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Lucida Sans"/>
              <a:buNone/>
            </a:pPr>
            <a:endParaRPr dirty="0"/>
          </a:p>
        </p:txBody>
      </p:sp>
      <p:sp>
        <p:nvSpPr>
          <p:cNvPr id="205" name="Google Shape;205;gd92177bdbb_0_25"/>
          <p:cNvSpPr txBox="1"/>
          <p:nvPr/>
        </p:nvSpPr>
        <p:spPr>
          <a:xfrm>
            <a:off x="1060800" y="3806599"/>
            <a:ext cx="7022400" cy="1661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The grant will cover the cost of (1) Micro Rain M25 water wheel. This device will reduce the amount of dust in the air, making riders and volunteers more comfortable.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d92177bdbb_0_7"/>
          <p:cNvSpPr txBox="1">
            <a:spLocks noGrp="1"/>
          </p:cNvSpPr>
          <p:nvPr>
            <p:ph type="title"/>
          </p:nvPr>
        </p:nvSpPr>
        <p:spPr>
          <a:xfrm>
            <a:off x="751050" y="446775"/>
            <a:ext cx="7772400" cy="182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57150" algn="ctr"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en-US" sz="4800" b="1" dirty="0">
                <a:latin typeface="Arial"/>
                <a:ea typeface="Arial"/>
                <a:cs typeface="Arial"/>
                <a:sym typeface="Arial"/>
              </a:rPr>
              <a:t>CASA of Harford County</a:t>
            </a:r>
            <a:br>
              <a:rPr lang="en-US" b="1" dirty="0">
                <a:latin typeface="Arial"/>
                <a:ea typeface="Arial"/>
                <a:cs typeface="Arial"/>
              </a:rPr>
            </a:br>
            <a:r>
              <a:rPr lang="en-US" sz="2000" dirty="0">
                <a:latin typeface="Arial"/>
                <a:ea typeface="Arial"/>
                <a:cs typeface="Arial"/>
              </a:rPr>
              <a:t>Tutoring Servic</a:t>
            </a:r>
            <a:r>
              <a:rPr lang="en-US" sz="2000" b="1" dirty="0">
                <a:latin typeface="Arial"/>
                <a:ea typeface="Arial"/>
                <a:cs typeface="Arial"/>
              </a:rPr>
              <a:t>es</a:t>
            </a:r>
            <a:endParaRPr lang="en-US" sz="2000" dirty="0">
              <a:latin typeface="Arial"/>
              <a:ea typeface="Arial"/>
              <a:cs typeface="Arial"/>
            </a:endParaRPr>
          </a:p>
        </p:txBody>
      </p:sp>
      <p:sp>
        <p:nvSpPr>
          <p:cNvPr id="183" name="Google Shape;183;gd92177bdbb_0_7"/>
          <p:cNvSpPr txBox="1">
            <a:spLocks noGrp="1"/>
          </p:cNvSpPr>
          <p:nvPr>
            <p:ph type="body" idx="1"/>
          </p:nvPr>
        </p:nvSpPr>
        <p:spPr>
          <a:xfrm>
            <a:off x="685800" y="2170377"/>
            <a:ext cx="7772400" cy="82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</a:pPr>
            <a:endParaRPr dirty="0"/>
          </a:p>
          <a:p>
            <a:pPr marL="228600" marR="63500" lvl="0" indent="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66FF33"/>
              </a:buClr>
              <a:buSzPts val="4000"/>
              <a:buNone/>
            </a:pPr>
            <a:r>
              <a:rPr lang="en-US" sz="4000" dirty="0">
                <a:solidFill>
                  <a:srgbClr val="66FF33"/>
                </a:solidFill>
                <a:latin typeface="Arial"/>
                <a:ea typeface="Arial"/>
                <a:cs typeface="Arial"/>
                <a:sym typeface="Arial"/>
              </a:rPr>
              <a:t>$5,000</a:t>
            </a:r>
            <a:endParaRPr dirty="0"/>
          </a:p>
          <a:p>
            <a:pPr marL="228600" marR="64006" lvl="0" indent="0" algn="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Lucida Sans"/>
              <a:buNone/>
            </a:pPr>
            <a:endParaRPr dirty="0"/>
          </a:p>
        </p:txBody>
      </p:sp>
      <p:sp>
        <p:nvSpPr>
          <p:cNvPr id="184" name="Google Shape;184;gd92177bdbb_0_7"/>
          <p:cNvSpPr txBox="1"/>
          <p:nvPr/>
        </p:nvSpPr>
        <p:spPr>
          <a:xfrm>
            <a:off x="852750" y="3269840"/>
            <a:ext cx="7438500" cy="1354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This grant will provide tutoring services for children currently being served by CASA of Harford County.</a:t>
            </a:r>
          </a:p>
          <a:p>
            <a:br>
              <a:rPr lang="en-US" dirty="0"/>
            </a:br>
            <a:endParaRPr 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d92177bdbb_0_31"/>
          <p:cNvSpPr txBox="1">
            <a:spLocks noGrp="1"/>
          </p:cNvSpPr>
          <p:nvPr>
            <p:ph type="title"/>
          </p:nvPr>
        </p:nvSpPr>
        <p:spPr>
          <a:xfrm>
            <a:off x="705104" y="1062497"/>
            <a:ext cx="7772400" cy="182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5715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4800" b="1" dirty="0">
                <a:latin typeface="Arial"/>
                <a:ea typeface="Arial"/>
                <a:cs typeface="Arial"/>
                <a:sym typeface="Arial"/>
              </a:rPr>
              <a:t>The HOPE Center of Maryland, Inc</a:t>
            </a:r>
            <a:endParaRPr lang="en-US" sz="4800" b="1" dirty="0">
              <a:latin typeface="Arial"/>
              <a:ea typeface="Arial"/>
              <a:cs typeface="Arial"/>
            </a:endParaRPr>
          </a:p>
          <a:p>
            <a:pPr marL="5715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 dirty="0">
                <a:latin typeface="Arial"/>
                <a:ea typeface="Arial"/>
                <a:cs typeface="Arial"/>
                <a:sym typeface="Arial"/>
              </a:rPr>
              <a:t>Beyond Blessings</a:t>
            </a:r>
            <a:endParaRPr sz="2000" dirty="0">
              <a:latin typeface="Arial"/>
              <a:ea typeface="Arial"/>
              <a:cs typeface="Arial"/>
            </a:endParaRPr>
          </a:p>
        </p:txBody>
      </p:sp>
      <p:sp>
        <p:nvSpPr>
          <p:cNvPr id="211" name="Google Shape;211;gd92177bdbb_0_31"/>
          <p:cNvSpPr txBox="1">
            <a:spLocks noGrp="1"/>
          </p:cNvSpPr>
          <p:nvPr>
            <p:ph type="body" idx="1"/>
          </p:nvPr>
        </p:nvSpPr>
        <p:spPr>
          <a:xfrm>
            <a:off x="685800" y="2739033"/>
            <a:ext cx="7772400" cy="119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6350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</a:pPr>
            <a:endParaRPr lang="en-US" u="sng" dirty="0"/>
          </a:p>
          <a:p>
            <a:pPr marL="228600" marR="63500" lvl="0" indent="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66FF33"/>
              </a:buClr>
              <a:buSzPts val="4000"/>
              <a:buNone/>
            </a:pPr>
            <a:r>
              <a:rPr lang="en-US" sz="4000" dirty="0">
                <a:solidFill>
                  <a:srgbClr val="66FF33"/>
                </a:solidFill>
                <a:latin typeface="Arial"/>
                <a:ea typeface="Arial"/>
                <a:cs typeface="Arial"/>
                <a:sym typeface="Arial"/>
              </a:rPr>
              <a:t>$3,000</a:t>
            </a:r>
            <a:endParaRPr dirty="0"/>
          </a:p>
          <a:p>
            <a:pPr marL="228600" marR="64006" lvl="0" indent="0" algn="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Lucida Sans"/>
              <a:buNone/>
            </a:pPr>
            <a:endParaRPr dirty="0"/>
          </a:p>
        </p:txBody>
      </p:sp>
      <p:sp>
        <p:nvSpPr>
          <p:cNvPr id="212" name="Google Shape;212;gd92177bdbb_0_31"/>
          <p:cNvSpPr txBox="1"/>
          <p:nvPr/>
        </p:nvSpPr>
        <p:spPr>
          <a:xfrm>
            <a:off x="988116" y="3973547"/>
            <a:ext cx="7177200" cy="1661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This grant will provide 75 low-income students with a backpack filled with shelf-stable meals to ensure students do not go hungry over weekends and during the holidays. </a:t>
            </a:r>
            <a:endParaRPr lang="en-US" sz="24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d92177bdbb_0_1"/>
          <p:cNvSpPr txBox="1">
            <a:spLocks noGrp="1"/>
          </p:cNvSpPr>
          <p:nvPr>
            <p:ph type="title"/>
          </p:nvPr>
        </p:nvSpPr>
        <p:spPr>
          <a:xfrm>
            <a:off x="598750" y="740228"/>
            <a:ext cx="7772400" cy="182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5715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4800" b="1" dirty="0">
                <a:latin typeface="Arial"/>
                <a:ea typeface="Arial"/>
                <a:cs typeface="Arial"/>
                <a:sym typeface="Arial"/>
              </a:rPr>
              <a:t>Girls on the Run of Central Maryland</a:t>
            </a:r>
            <a:endParaRPr sz="4800" b="1" dirty="0">
              <a:latin typeface="Arial"/>
              <a:ea typeface="Arial"/>
              <a:cs typeface="Arial"/>
              <a:sym typeface="Arial"/>
            </a:endParaRPr>
          </a:p>
          <a:p>
            <a:pPr marL="57150" algn="ctr"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en-US" sz="2000" dirty="0">
                <a:latin typeface="Arial"/>
                <a:ea typeface="Arial"/>
                <a:cs typeface="Arial"/>
                <a:sym typeface="Arial"/>
              </a:rPr>
              <a:t>Harford County Program Expansion Initiative</a:t>
            </a:r>
            <a:endParaRPr sz="2000" dirty="0">
              <a:latin typeface="Arial"/>
              <a:ea typeface="Arial"/>
              <a:cs typeface="Arial"/>
            </a:endParaRPr>
          </a:p>
        </p:txBody>
      </p:sp>
      <p:sp>
        <p:nvSpPr>
          <p:cNvPr id="233" name="Google Shape;233;gd92177bdbb_0_1"/>
          <p:cNvSpPr txBox="1">
            <a:spLocks noGrp="1"/>
          </p:cNvSpPr>
          <p:nvPr>
            <p:ph type="body" idx="1"/>
          </p:nvPr>
        </p:nvSpPr>
        <p:spPr>
          <a:xfrm>
            <a:off x="497814" y="2364129"/>
            <a:ext cx="7772400" cy="119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</a:pPr>
            <a:endParaRPr dirty="0"/>
          </a:p>
          <a:p>
            <a:pPr marL="228600" marR="63500" lvl="0" indent="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66FF33"/>
              </a:buClr>
              <a:buSzPts val="4000"/>
              <a:buNone/>
            </a:pPr>
            <a:r>
              <a:rPr lang="en-US" sz="4000" dirty="0">
                <a:solidFill>
                  <a:srgbClr val="66FF33"/>
                </a:solidFill>
                <a:latin typeface="Arial"/>
                <a:ea typeface="Arial"/>
                <a:cs typeface="Arial"/>
                <a:sym typeface="Arial"/>
              </a:rPr>
              <a:t>$5,000</a:t>
            </a:r>
            <a:endParaRPr dirty="0"/>
          </a:p>
          <a:p>
            <a:pPr marL="228600" marR="64006" lvl="0" indent="0" algn="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Lucida Sans"/>
              <a:buNone/>
            </a:pPr>
            <a:endParaRPr dirty="0"/>
          </a:p>
        </p:txBody>
      </p:sp>
      <p:sp>
        <p:nvSpPr>
          <p:cNvPr id="234" name="Google Shape;234;gd92177bdbb_0_1"/>
          <p:cNvSpPr txBox="1"/>
          <p:nvPr/>
        </p:nvSpPr>
        <p:spPr>
          <a:xfrm>
            <a:off x="1193950" y="3624492"/>
            <a:ext cx="7177200" cy="1661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GOTR will utilize grant funds to grow participation among Title 1 schools in Harford County.  Additionally, they will purchase running shoes for any participant in need.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d92177bdbb_0_50"/>
          <p:cNvSpPr txBox="1">
            <a:spLocks noGrp="1"/>
          </p:cNvSpPr>
          <p:nvPr>
            <p:ph type="title"/>
          </p:nvPr>
        </p:nvSpPr>
        <p:spPr>
          <a:xfrm>
            <a:off x="850225" y="875723"/>
            <a:ext cx="7772400" cy="10769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5715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4800" b="1" dirty="0">
                <a:latin typeface="Arial"/>
                <a:ea typeface="Arial"/>
                <a:cs typeface="Arial"/>
                <a:sym typeface="Arial"/>
              </a:rPr>
              <a:t>Homecoming Project</a:t>
            </a:r>
            <a:br>
              <a:rPr lang="en-US" b="1" dirty="0">
                <a:latin typeface="Arial"/>
                <a:ea typeface="Arial"/>
                <a:cs typeface="Arial"/>
                <a:sym typeface="Arial"/>
              </a:rPr>
            </a:br>
            <a:r>
              <a:rPr lang="en-US" sz="2000" dirty="0">
                <a:latin typeface="Arial"/>
                <a:cs typeface="Arial"/>
                <a:sym typeface="Arial"/>
              </a:rPr>
              <a:t>Life Skills Group</a:t>
            </a:r>
            <a:endParaRPr sz="2000" dirty="0">
              <a:latin typeface="Arial"/>
              <a:cs typeface="Arial"/>
              <a:sym typeface="Arial"/>
            </a:endParaRPr>
          </a:p>
        </p:txBody>
      </p:sp>
      <p:sp>
        <p:nvSpPr>
          <p:cNvPr id="240" name="Google Shape;240;gd92177bdbb_0_50"/>
          <p:cNvSpPr txBox="1">
            <a:spLocks noGrp="1"/>
          </p:cNvSpPr>
          <p:nvPr>
            <p:ph type="body" idx="1"/>
          </p:nvPr>
        </p:nvSpPr>
        <p:spPr>
          <a:xfrm>
            <a:off x="608308" y="1786602"/>
            <a:ext cx="7772400" cy="7236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</a:pPr>
            <a:endParaRPr dirty="0"/>
          </a:p>
          <a:p>
            <a:pPr marL="228600" marR="63500" lvl="0" indent="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66FF33"/>
              </a:buClr>
              <a:buSzPts val="4000"/>
              <a:buNone/>
            </a:pPr>
            <a:r>
              <a:rPr lang="en-US" sz="4000" dirty="0">
                <a:solidFill>
                  <a:srgbClr val="66FF33"/>
                </a:solidFill>
                <a:latin typeface="Arial"/>
                <a:ea typeface="Arial"/>
                <a:cs typeface="Arial"/>
                <a:sym typeface="Arial"/>
              </a:rPr>
              <a:t>$5,000</a:t>
            </a:r>
            <a:endParaRPr dirty="0"/>
          </a:p>
          <a:p>
            <a:pPr marL="228600" marR="64006" lvl="0" indent="0" algn="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Lucida Sans"/>
              <a:buNone/>
            </a:pPr>
            <a:endParaRPr dirty="0"/>
          </a:p>
        </p:txBody>
      </p:sp>
      <p:sp>
        <p:nvSpPr>
          <p:cNvPr id="241" name="Google Shape;241;gd92177bdbb_0_50"/>
          <p:cNvSpPr txBox="1"/>
          <p:nvPr/>
        </p:nvSpPr>
        <p:spPr>
          <a:xfrm>
            <a:off x="1094575" y="3291215"/>
            <a:ext cx="7283700" cy="1292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This grant will cover the cost of a 20-week life skills group. Each group will include 8 participants and 1-2 licensed counselors. </a:t>
            </a:r>
          </a:p>
        </p:txBody>
      </p:sp>
    </p:spTree>
    <p:extLst>
      <p:ext uri="{BB962C8B-B14F-4D97-AF65-F5344CB8AC3E}">
        <p14:creationId xmlns:p14="http://schemas.microsoft.com/office/powerpoint/2010/main" val="28089377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d92177bdbb_0_50"/>
          <p:cNvSpPr txBox="1">
            <a:spLocks noGrp="1"/>
          </p:cNvSpPr>
          <p:nvPr>
            <p:ph type="title"/>
          </p:nvPr>
        </p:nvSpPr>
        <p:spPr>
          <a:xfrm>
            <a:off x="850225" y="1449721"/>
            <a:ext cx="7772400" cy="182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5715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4800" b="1" dirty="0">
                <a:latin typeface="Arial"/>
                <a:cs typeface="Arial"/>
                <a:sym typeface="Arial"/>
              </a:rPr>
              <a:t>Boys and Girls Club of Harford and Cecil Counties</a:t>
            </a:r>
            <a:br>
              <a:rPr lang="en-US" b="1" dirty="0">
                <a:latin typeface="Arial"/>
                <a:cs typeface="Arial"/>
                <a:sym typeface="Arial"/>
              </a:rPr>
            </a:br>
            <a:r>
              <a:rPr lang="en-US" sz="2000" dirty="0">
                <a:latin typeface="Arial"/>
                <a:cs typeface="Arial"/>
                <a:sym typeface="Arial"/>
              </a:rPr>
              <a:t>Summer Camp</a:t>
            </a:r>
            <a:endParaRPr sz="2000" dirty="0">
              <a:latin typeface="Arial"/>
              <a:cs typeface="Arial"/>
              <a:sym typeface="Arial"/>
            </a:endParaRPr>
          </a:p>
          <a:p>
            <a:pPr marL="57150" algn="ctr">
              <a:lnSpc>
                <a:spcPct val="114999"/>
              </a:lnSpc>
            </a:pPr>
            <a:endParaRPr sz="2000" dirty="0">
              <a:latin typeface="Arial"/>
            </a:endParaRPr>
          </a:p>
        </p:txBody>
      </p:sp>
      <p:sp>
        <p:nvSpPr>
          <p:cNvPr id="240" name="Google Shape;240;gd92177bdbb_0_50"/>
          <p:cNvSpPr txBox="1">
            <a:spLocks noGrp="1"/>
          </p:cNvSpPr>
          <p:nvPr>
            <p:ph type="body" idx="1"/>
          </p:nvPr>
        </p:nvSpPr>
        <p:spPr>
          <a:xfrm>
            <a:off x="685800" y="3008981"/>
            <a:ext cx="7772400" cy="119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</a:pPr>
            <a:endParaRPr dirty="0"/>
          </a:p>
          <a:p>
            <a:pPr marL="228600" marR="63500" lvl="0" indent="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66FF33"/>
              </a:buClr>
              <a:buSzPts val="4000"/>
              <a:buNone/>
            </a:pPr>
            <a:r>
              <a:rPr lang="en-US" sz="4000" dirty="0">
                <a:solidFill>
                  <a:srgbClr val="66FF33"/>
                </a:solidFill>
                <a:latin typeface="Arial"/>
                <a:ea typeface="Arial"/>
                <a:cs typeface="Arial"/>
                <a:sym typeface="Arial"/>
              </a:rPr>
              <a:t>$5,000</a:t>
            </a:r>
            <a:endParaRPr dirty="0"/>
          </a:p>
          <a:p>
            <a:pPr marL="228600" marR="64006" lvl="0" indent="0" algn="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Lucida Sans"/>
              <a:buNone/>
            </a:pPr>
            <a:endParaRPr dirty="0"/>
          </a:p>
        </p:txBody>
      </p:sp>
      <p:sp>
        <p:nvSpPr>
          <p:cNvPr id="241" name="Google Shape;241;gd92177bdbb_0_50"/>
          <p:cNvSpPr txBox="1"/>
          <p:nvPr/>
        </p:nvSpPr>
        <p:spPr>
          <a:xfrm>
            <a:off x="1039224" y="4115065"/>
            <a:ext cx="7283700" cy="1338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-US" sz="2400" dirty="0">
                <a:solidFill>
                  <a:schemeClr val="lt1"/>
                </a:solidFill>
              </a:rPr>
              <a:t>Grant funds will be used to run a summer camp that is designed to promote and sustain learning in youth of all ages during the summer months.</a:t>
            </a:r>
            <a:endParaRPr lang="en-US" sz="2400" b="1" dirty="0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5807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d92177bdbb_0_37"/>
          <p:cNvSpPr txBox="1">
            <a:spLocks noGrp="1"/>
          </p:cNvSpPr>
          <p:nvPr>
            <p:ph type="title"/>
          </p:nvPr>
        </p:nvSpPr>
        <p:spPr>
          <a:xfrm>
            <a:off x="869575" y="312645"/>
            <a:ext cx="7772400" cy="23507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5715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4800" b="1" dirty="0">
                <a:latin typeface="Arial"/>
                <a:ea typeface="Arial"/>
                <a:cs typeface="Arial"/>
                <a:sym typeface="Arial"/>
              </a:rPr>
              <a:t>The Forgotten Initiative -Harford</a:t>
            </a:r>
            <a:endParaRPr sz="4800" b="1" dirty="0">
              <a:latin typeface="Arial"/>
              <a:ea typeface="Arial"/>
              <a:cs typeface="Arial"/>
              <a:sym typeface="Arial"/>
            </a:endParaRPr>
          </a:p>
          <a:p>
            <a:pPr marL="5715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 dirty="0">
                <a:latin typeface="Arial"/>
                <a:ea typeface="Arial"/>
                <a:cs typeface="Arial"/>
                <a:sym typeface="Arial"/>
              </a:rPr>
              <a:t>Life Skills 101</a:t>
            </a:r>
            <a:endParaRPr sz="2000" dirty="0">
              <a:latin typeface="Arial"/>
              <a:ea typeface="Arial"/>
              <a:cs typeface="Arial"/>
            </a:endParaRPr>
          </a:p>
        </p:txBody>
      </p:sp>
      <p:sp>
        <p:nvSpPr>
          <p:cNvPr id="218" name="Google Shape;218;gd92177bdbb_0_37"/>
          <p:cNvSpPr txBox="1">
            <a:spLocks noGrp="1"/>
          </p:cNvSpPr>
          <p:nvPr>
            <p:ph type="body" idx="1"/>
          </p:nvPr>
        </p:nvSpPr>
        <p:spPr>
          <a:xfrm>
            <a:off x="784875" y="2496677"/>
            <a:ext cx="7772400" cy="1418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</a:pPr>
            <a:endParaRPr dirty="0"/>
          </a:p>
          <a:p>
            <a:pPr marL="228600" marR="63500" lvl="0" indent="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66FF33"/>
              </a:buClr>
              <a:buSzPts val="4000"/>
              <a:buNone/>
            </a:pPr>
            <a:r>
              <a:rPr lang="en-US" sz="4000" dirty="0">
                <a:solidFill>
                  <a:srgbClr val="66FF33"/>
                </a:solidFill>
                <a:latin typeface="Arial"/>
                <a:ea typeface="Arial"/>
                <a:cs typeface="Arial"/>
                <a:sym typeface="Arial"/>
              </a:rPr>
              <a:t>$2,000</a:t>
            </a:r>
            <a:endParaRPr dirty="0"/>
          </a:p>
          <a:p>
            <a:pPr marL="228600" marR="64006" lvl="0" indent="0" algn="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Lucida Sans"/>
              <a:buNone/>
            </a:pPr>
            <a:endParaRPr dirty="0"/>
          </a:p>
        </p:txBody>
      </p:sp>
      <p:sp>
        <p:nvSpPr>
          <p:cNvPr id="219" name="Google Shape;219;gd92177bdbb_0_37"/>
          <p:cNvSpPr txBox="1"/>
          <p:nvPr/>
        </p:nvSpPr>
        <p:spPr>
          <a:xfrm>
            <a:off x="908325" y="3748325"/>
            <a:ext cx="7525500" cy="24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gd92177bdbb_0_37"/>
          <p:cNvSpPr txBox="1"/>
          <p:nvPr/>
        </p:nvSpPr>
        <p:spPr>
          <a:xfrm>
            <a:off x="1004925" y="3748325"/>
            <a:ext cx="7428900" cy="2031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-US" sz="2400" dirty="0">
                <a:solidFill>
                  <a:schemeClr val="lt1"/>
                </a:solidFill>
              </a:rPr>
              <a:t>This grant will be utilized for a weekly life skills class for transitional children (ages 14-21) in foster care. The classes will teach cooking, preparing a resume, finding affordable homes, financial literacy, and will help to identify career goals.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d92177bdbb_0_19"/>
          <p:cNvSpPr txBox="1">
            <a:spLocks noGrp="1"/>
          </p:cNvSpPr>
          <p:nvPr>
            <p:ph type="title"/>
          </p:nvPr>
        </p:nvSpPr>
        <p:spPr>
          <a:xfrm>
            <a:off x="637425" y="1585257"/>
            <a:ext cx="7772400" cy="182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5715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4800" b="1" dirty="0">
                <a:latin typeface="Arial"/>
                <a:ea typeface="Arial"/>
                <a:cs typeface="Arial"/>
                <a:sym typeface="Arial"/>
              </a:rPr>
              <a:t>The Sexual Assault/Spouse Abuse Resource Center</a:t>
            </a:r>
            <a:endParaRPr sz="4800" b="1" dirty="0">
              <a:latin typeface="Arial"/>
              <a:ea typeface="Arial"/>
              <a:cs typeface="Arial"/>
              <a:sym typeface="Arial"/>
            </a:endParaRPr>
          </a:p>
          <a:p>
            <a:pPr marL="5715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 dirty="0">
                <a:latin typeface="Arial"/>
                <a:ea typeface="Arial"/>
                <a:cs typeface="Arial"/>
                <a:sym typeface="Arial"/>
              </a:rPr>
              <a:t>Phelan Safehouse Client Needs</a:t>
            </a:r>
            <a:endParaRPr sz="2000" dirty="0">
              <a:latin typeface="Arial"/>
              <a:ea typeface="Arial"/>
              <a:cs typeface="Arial"/>
            </a:endParaRPr>
          </a:p>
        </p:txBody>
      </p:sp>
      <p:sp>
        <p:nvSpPr>
          <p:cNvPr id="198" name="Google Shape;198;gd92177bdbb_0_19"/>
          <p:cNvSpPr txBox="1"/>
          <p:nvPr/>
        </p:nvSpPr>
        <p:spPr>
          <a:xfrm>
            <a:off x="801950" y="4387900"/>
            <a:ext cx="7772400" cy="2031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This funding will allow SARC to purchase new car seats, strollers, and bedding and will provide childcare and ride share assistance.</a:t>
            </a:r>
          </a:p>
          <a:p>
            <a:br>
              <a:rPr lang="en-US" sz="2400" dirty="0"/>
            </a:br>
            <a:endParaRPr lang="en-US" sz="2400" dirty="0"/>
          </a:p>
        </p:txBody>
      </p:sp>
      <p:sp>
        <p:nvSpPr>
          <p:cNvPr id="2" name="Google Shape;197;gd92177bdbb_0_19">
            <a:extLst>
              <a:ext uri="{FF2B5EF4-FFF2-40B4-BE49-F238E27FC236}">
                <a16:creationId xmlns:a16="http://schemas.microsoft.com/office/drawing/2014/main" id="{B38030F6-E269-16CD-62CC-61CA91A8D85A}"/>
              </a:ext>
            </a:extLst>
          </p:cNvPr>
          <p:cNvSpPr txBox="1">
            <a:spLocks/>
          </p:cNvSpPr>
          <p:nvPr/>
        </p:nvSpPr>
        <p:spPr>
          <a:xfrm>
            <a:off x="685800" y="3144403"/>
            <a:ext cx="7772400" cy="7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64007" lvl="0" indent="-400050" algn="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64007" lvl="1" indent="-400050" algn="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defRPr>
            </a:lvl2pPr>
            <a:lvl3pPr marL="1371600" marR="64007" lvl="2" indent="-400050" algn="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defRPr>
            </a:lvl3pPr>
            <a:lvl4pPr marL="1828800" marR="64007" lvl="3" indent="-400050" algn="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defRPr>
            </a:lvl4pPr>
            <a:lvl5pPr marL="2286000" marR="64007" lvl="4" indent="-400050" algn="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228600" indent="0" algn="ctr">
              <a:spcBef>
                <a:spcPts val="0"/>
              </a:spcBef>
              <a:buFont typeface="Arial"/>
              <a:buNone/>
            </a:pPr>
            <a:endParaRPr lang="en-US" dirty="0"/>
          </a:p>
          <a:p>
            <a:pPr marL="228600" indent="0" algn="ctr">
              <a:buClr>
                <a:srgbClr val="66FF33"/>
              </a:buClr>
              <a:buSzPts val="4000"/>
              <a:buFont typeface="Arial"/>
              <a:buNone/>
            </a:pPr>
            <a:r>
              <a:rPr lang="en-US" sz="4000" dirty="0">
                <a:solidFill>
                  <a:srgbClr val="66FF33"/>
                </a:solidFill>
                <a:latin typeface="Arial"/>
                <a:ea typeface="Arial"/>
                <a:cs typeface="Arial"/>
                <a:sym typeface="Arial"/>
              </a:rPr>
              <a:t>$5,000</a:t>
            </a:r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4"/>
          <p:cNvSpPr txBox="1">
            <a:spLocks noGrp="1"/>
          </p:cNvSpPr>
          <p:nvPr>
            <p:ph type="title"/>
          </p:nvPr>
        </p:nvSpPr>
        <p:spPr>
          <a:xfrm>
            <a:off x="609601" y="653556"/>
            <a:ext cx="7924800" cy="1143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 sz="44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2023-2025 Executive Board</a:t>
            </a:r>
            <a:endParaRPr dirty="0"/>
          </a:p>
        </p:txBody>
      </p:sp>
      <p:sp>
        <p:nvSpPr>
          <p:cNvPr id="4" name="Shape 213">
            <a:extLst>
              <a:ext uri="{FF2B5EF4-FFF2-40B4-BE49-F238E27FC236}">
                <a16:creationId xmlns:a16="http://schemas.microsoft.com/office/drawing/2014/main" id="{FFB48144-E57C-78A6-CA3D-08EAD419D7DE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609601" y="1944902"/>
            <a:ext cx="3330298" cy="423607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64007" lvl="2" indent="0" algn="ctr" defTabSz="914400">
              <a:spcBef>
                <a:spcPts val="400"/>
              </a:spcBef>
              <a:buClrTx/>
              <a:buNone/>
              <a:defRPr sz="2700"/>
            </a:pPr>
            <a:r>
              <a:rPr lang="en-US" sz="2400" dirty="0"/>
              <a:t>Donna </a:t>
            </a:r>
            <a:r>
              <a:rPr lang="en-US" sz="2400" dirty="0" err="1"/>
              <a:t>Kreis</a:t>
            </a:r>
            <a:endParaRPr lang="en-US" sz="2400" dirty="0"/>
          </a:p>
          <a:p>
            <a:pPr marL="0" marR="64007" lvl="2" indent="0" algn="ctr" defTabSz="914400">
              <a:spcBef>
                <a:spcPts val="400"/>
              </a:spcBef>
              <a:buClrTx/>
              <a:buNone/>
              <a:defRPr sz="2700"/>
            </a:pPr>
            <a:r>
              <a:rPr lang="en-US" sz="2400" dirty="0">
                <a:solidFill>
                  <a:srgbClr val="66FF33"/>
                </a:solidFill>
              </a:rPr>
              <a:t>Chair</a:t>
            </a:r>
          </a:p>
          <a:p>
            <a:pPr marL="0" marR="64007" lvl="2" indent="0" algn="ctr" defTabSz="914400">
              <a:spcBef>
                <a:spcPts val="400"/>
              </a:spcBef>
              <a:buClrTx/>
              <a:buNone/>
              <a:defRPr sz="2700"/>
            </a:pPr>
            <a:endParaRPr lang="en-US" sz="1000" dirty="0">
              <a:solidFill>
                <a:srgbClr val="66FF33"/>
              </a:solidFill>
            </a:endParaRPr>
          </a:p>
          <a:p>
            <a:pPr marL="0" marR="64007" lvl="2" indent="0" algn="ctr" defTabSz="914400">
              <a:spcBef>
                <a:spcPts val="400"/>
              </a:spcBef>
              <a:buClrTx/>
              <a:buNone/>
              <a:defRPr sz="2700"/>
            </a:pPr>
            <a:r>
              <a:rPr lang="en-US" sz="2400" dirty="0"/>
              <a:t>Vacant</a:t>
            </a:r>
          </a:p>
          <a:p>
            <a:pPr marL="0" marR="64007" lvl="2" indent="0" algn="ctr" defTabSz="914400">
              <a:spcBef>
                <a:spcPts val="400"/>
              </a:spcBef>
              <a:buClrTx/>
              <a:buNone/>
              <a:defRPr sz="2700"/>
            </a:pPr>
            <a:r>
              <a:rPr lang="en-US" sz="2400" dirty="0">
                <a:solidFill>
                  <a:srgbClr val="66FF33"/>
                </a:solidFill>
              </a:rPr>
              <a:t>Vice Chair</a:t>
            </a:r>
          </a:p>
          <a:p>
            <a:pPr marL="0" marR="64007" lvl="2" indent="0" algn="ctr" defTabSz="914400">
              <a:spcBef>
                <a:spcPts val="400"/>
              </a:spcBef>
              <a:buClrTx/>
              <a:buNone/>
              <a:defRPr sz="2700"/>
            </a:pPr>
            <a:endParaRPr lang="en-US" sz="1000" dirty="0"/>
          </a:p>
          <a:p>
            <a:pPr marL="0" marR="64007" lvl="2" indent="0" algn="ctr" defTabSz="914400">
              <a:spcBef>
                <a:spcPts val="400"/>
              </a:spcBef>
              <a:buClrTx/>
              <a:buNone/>
              <a:defRPr sz="2700"/>
            </a:pPr>
            <a:r>
              <a:rPr lang="en-US" sz="2400" dirty="0"/>
              <a:t>Bonnie Miranda</a:t>
            </a:r>
          </a:p>
          <a:p>
            <a:pPr marL="0" marR="64007" lvl="2" indent="0" algn="ctr" defTabSz="914400">
              <a:spcBef>
                <a:spcPts val="400"/>
              </a:spcBef>
              <a:buClrTx/>
              <a:buNone/>
              <a:defRPr sz="2700"/>
            </a:pPr>
            <a:r>
              <a:rPr lang="en-US" sz="2400" dirty="0">
                <a:solidFill>
                  <a:srgbClr val="66FF33"/>
                </a:solidFill>
              </a:rPr>
              <a:t>Secretary</a:t>
            </a:r>
          </a:p>
          <a:p>
            <a:pPr marL="0" marR="64007" lvl="2" indent="0" algn="ctr" defTabSz="914400">
              <a:spcBef>
                <a:spcPts val="400"/>
              </a:spcBef>
              <a:buClrTx/>
              <a:buNone/>
              <a:defRPr sz="2700"/>
            </a:pPr>
            <a:endParaRPr lang="en-US" sz="1000" dirty="0"/>
          </a:p>
          <a:p>
            <a:pPr marL="0" marR="64007" lvl="2" indent="0" algn="ctr" defTabSz="914400">
              <a:spcBef>
                <a:spcPts val="400"/>
              </a:spcBef>
              <a:buClrTx/>
              <a:buNone/>
              <a:defRPr sz="2700"/>
            </a:pPr>
            <a:r>
              <a:rPr lang="en-US" sz="2400" dirty="0"/>
              <a:t>Kelley Pugh</a:t>
            </a:r>
          </a:p>
          <a:p>
            <a:pPr marL="0" marR="64007" lvl="2" indent="0" algn="ctr" defTabSz="914400">
              <a:spcBef>
                <a:spcPts val="400"/>
              </a:spcBef>
              <a:buClrTx/>
              <a:buNone/>
              <a:defRPr sz="2700"/>
            </a:pPr>
            <a:r>
              <a:rPr lang="en-US" sz="2400" dirty="0">
                <a:solidFill>
                  <a:srgbClr val="66FF33"/>
                </a:solidFill>
              </a:rPr>
              <a:t>Treasurer</a:t>
            </a:r>
          </a:p>
          <a:p>
            <a:pPr marL="0" marR="64007" lvl="2" indent="0" algn="ctr" defTabSz="914400">
              <a:spcBef>
                <a:spcPts val="400"/>
              </a:spcBef>
              <a:buClrTx/>
              <a:buNone/>
              <a:defRPr sz="2700"/>
            </a:pPr>
            <a:r>
              <a:rPr lang="en-US" sz="1000" dirty="0">
                <a:solidFill>
                  <a:srgbClr val="66FF33"/>
                </a:solidFill>
              </a:rPr>
              <a:t> </a:t>
            </a:r>
          </a:p>
          <a:p>
            <a:pPr marL="0" marR="64007" lvl="2" indent="0" algn="ctr" defTabSz="914400">
              <a:spcBef>
                <a:spcPts val="400"/>
              </a:spcBef>
              <a:buClrTx/>
              <a:buNone/>
              <a:defRPr sz="2700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Kim Malat</a:t>
            </a:r>
          </a:p>
          <a:p>
            <a:pPr marL="0" marR="64007" lvl="2" indent="0" algn="ctr" defTabSz="914400">
              <a:spcBef>
                <a:spcPts val="400"/>
              </a:spcBef>
              <a:buClrTx/>
              <a:buNone/>
              <a:defRPr sz="2700"/>
            </a:pPr>
            <a:r>
              <a:rPr lang="en-US" sz="2400" dirty="0">
                <a:solidFill>
                  <a:srgbClr val="66FF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 Chair</a:t>
            </a:r>
          </a:p>
          <a:p>
            <a:pPr marL="0" marR="64007" lvl="2" indent="0" algn="ctr" defTabSz="914400">
              <a:spcBef>
                <a:spcPts val="400"/>
              </a:spcBef>
              <a:buClrTx/>
              <a:buNone/>
              <a:defRPr sz="2700"/>
            </a:pPr>
            <a:endParaRPr lang="en-US" sz="2400" dirty="0">
              <a:solidFill>
                <a:srgbClr val="66FF33"/>
              </a:solidFill>
            </a:endParaRPr>
          </a:p>
          <a:p>
            <a:pPr marL="0" marR="64007" lvl="2" indent="0" algn="ctr" defTabSz="914400">
              <a:spcBef>
                <a:spcPts val="400"/>
              </a:spcBef>
              <a:buClrTx/>
              <a:buNone/>
              <a:defRPr sz="2700"/>
            </a:pPr>
            <a:endParaRPr lang="en-US" sz="1000" dirty="0">
              <a:solidFill>
                <a:srgbClr val="66FF33"/>
              </a:solidFill>
            </a:endParaRPr>
          </a:p>
        </p:txBody>
      </p:sp>
      <p:sp>
        <p:nvSpPr>
          <p:cNvPr id="5" name="Shape 213">
            <a:extLst>
              <a:ext uri="{FF2B5EF4-FFF2-40B4-BE49-F238E27FC236}">
                <a16:creationId xmlns:a16="http://schemas.microsoft.com/office/drawing/2014/main" id="{B0AC1D1D-0045-5F06-F9CF-D8E91167F452}"/>
              </a:ext>
            </a:extLst>
          </p:cNvPr>
          <p:cNvSpPr txBox="1">
            <a:spLocks/>
          </p:cNvSpPr>
          <p:nvPr/>
        </p:nvSpPr>
        <p:spPr>
          <a:xfrm>
            <a:off x="4228421" y="2176987"/>
            <a:ext cx="4386869" cy="37719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Ø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ü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64007" lvl="2" indent="0" algn="ctr">
              <a:spcBef>
                <a:spcPts val="400"/>
              </a:spcBef>
              <a:buFont typeface="Courier New" panose="02070309020205020404" pitchFamily="49" charset="0"/>
              <a:buNone/>
              <a:defRPr sz="2700"/>
            </a:pPr>
            <a:r>
              <a:rPr lang="en-US" sz="2600" dirty="0"/>
              <a:t>Hillary Smolenski</a:t>
            </a:r>
          </a:p>
          <a:p>
            <a:pPr marL="0" marR="64007" lvl="2" indent="0" algn="ctr">
              <a:spcBef>
                <a:spcPts val="400"/>
              </a:spcBef>
              <a:buFont typeface="Courier New" panose="02070309020205020404" pitchFamily="49" charset="0"/>
              <a:buNone/>
              <a:defRPr sz="2700"/>
            </a:pPr>
            <a:r>
              <a:rPr lang="en-US" sz="2600" dirty="0">
                <a:solidFill>
                  <a:srgbClr val="66FF33"/>
                </a:solidFill>
              </a:rPr>
              <a:t>Grant Committee Chair</a:t>
            </a:r>
          </a:p>
          <a:p>
            <a:pPr marL="0" marR="64007" lvl="2" indent="0" algn="ctr">
              <a:spcBef>
                <a:spcPts val="400"/>
              </a:spcBef>
              <a:buFont typeface="Courier New" panose="02070309020205020404" pitchFamily="49" charset="0"/>
              <a:buNone/>
              <a:defRPr sz="2700"/>
            </a:pPr>
            <a:endParaRPr lang="en-US" sz="2400" dirty="0"/>
          </a:p>
          <a:p>
            <a:pPr marL="0" marR="64007" lvl="2" indent="0" algn="ctr">
              <a:spcBef>
                <a:spcPts val="400"/>
              </a:spcBef>
              <a:buFont typeface="Courier New" panose="02070309020205020404" pitchFamily="49" charset="0"/>
              <a:buNone/>
              <a:defRPr sz="2700"/>
            </a:pPr>
            <a:r>
              <a:rPr lang="en-US" sz="2600" dirty="0"/>
              <a:t>Donna Kahoe</a:t>
            </a:r>
          </a:p>
          <a:p>
            <a:pPr marL="0" marR="64007" lvl="2" indent="0" algn="ctr">
              <a:spcBef>
                <a:spcPts val="400"/>
              </a:spcBef>
              <a:buFont typeface="Courier New" panose="02070309020205020404" pitchFamily="49" charset="0"/>
              <a:buNone/>
              <a:defRPr sz="2700"/>
            </a:pPr>
            <a:r>
              <a:rPr lang="en-US" sz="2600" dirty="0">
                <a:solidFill>
                  <a:srgbClr val="66FF33"/>
                </a:solidFill>
              </a:rPr>
              <a:t>Membership &amp; Outreach Committee Chair</a:t>
            </a:r>
          </a:p>
          <a:p>
            <a:pPr marL="0" marR="64007" lvl="2" indent="0" algn="ctr">
              <a:spcBef>
                <a:spcPts val="400"/>
              </a:spcBef>
              <a:buFont typeface="Courier New" panose="02070309020205020404" pitchFamily="49" charset="0"/>
              <a:buNone/>
              <a:defRPr sz="2700"/>
            </a:pPr>
            <a:endParaRPr lang="en-US" sz="2400" dirty="0">
              <a:solidFill>
                <a:srgbClr val="66FF33"/>
              </a:solidFill>
            </a:endParaRPr>
          </a:p>
          <a:p>
            <a:pPr marL="0" marR="64007" lvl="2" indent="0" algn="ctr">
              <a:spcBef>
                <a:spcPts val="400"/>
              </a:spcBef>
              <a:buFont typeface="Courier New" panose="02070309020205020404" pitchFamily="49" charset="0"/>
              <a:buNone/>
              <a:defRPr sz="2700"/>
            </a:pPr>
            <a:r>
              <a:rPr lang="en-US" sz="2600" dirty="0"/>
              <a:t>Debbie Lynch</a:t>
            </a:r>
          </a:p>
          <a:p>
            <a:pPr marL="0" marR="64007" lvl="2" indent="0" algn="ctr">
              <a:spcBef>
                <a:spcPts val="400"/>
              </a:spcBef>
              <a:buFont typeface="Courier New" panose="02070309020205020404" pitchFamily="49" charset="0"/>
              <a:buNone/>
              <a:defRPr sz="2700"/>
            </a:pPr>
            <a:r>
              <a:rPr lang="en-US" sz="2600" dirty="0">
                <a:solidFill>
                  <a:srgbClr val="66FF33"/>
                </a:solidFill>
              </a:rPr>
              <a:t>Communications Chair</a:t>
            </a:r>
          </a:p>
          <a:p>
            <a:pPr marL="0" marR="64007" lvl="2" indent="0" algn="ctr">
              <a:spcBef>
                <a:spcPts val="400"/>
              </a:spcBef>
              <a:buFont typeface="Courier New" panose="02070309020205020404" pitchFamily="49" charset="0"/>
              <a:buNone/>
              <a:defRPr sz="2700"/>
            </a:pPr>
            <a:endParaRPr lang="en-US" sz="1000" dirty="0">
              <a:solidFill>
                <a:srgbClr val="66FF33"/>
              </a:solidFill>
            </a:endParaRPr>
          </a:p>
          <a:p>
            <a:pPr marL="0" marR="64007" lvl="2" indent="0" algn="ctr">
              <a:spcBef>
                <a:spcPts val="400"/>
              </a:spcBef>
              <a:buFont typeface="Courier New" panose="02070309020205020404" pitchFamily="49" charset="0"/>
              <a:buNone/>
              <a:defRPr sz="2700"/>
            </a:pPr>
            <a:r>
              <a:rPr lang="en-US" sz="2600" dirty="0"/>
              <a:t>Terri Garland</a:t>
            </a:r>
          </a:p>
          <a:p>
            <a:pPr marL="0" marR="64007" lvl="2" indent="0" algn="ctr">
              <a:spcBef>
                <a:spcPts val="400"/>
              </a:spcBef>
              <a:buNone/>
              <a:defRPr sz="2700"/>
            </a:pPr>
            <a:r>
              <a:rPr lang="en-US" sz="2600" dirty="0">
                <a:solidFill>
                  <a:srgbClr val="66FF33"/>
                </a:solidFill>
              </a:rPr>
              <a:t>Members’ Choice Award Committee Chair</a:t>
            </a:r>
          </a:p>
          <a:p>
            <a:pPr marL="0" marR="64007" lvl="2" indent="0" algn="ctr">
              <a:spcBef>
                <a:spcPts val="400"/>
              </a:spcBef>
              <a:buFont typeface="Courier New" panose="02070309020205020404" pitchFamily="49" charset="0"/>
              <a:buNone/>
              <a:defRPr sz="2700"/>
            </a:pPr>
            <a:endParaRPr lang="en-US" sz="2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d92177bdbb_0_13"/>
          <p:cNvSpPr txBox="1">
            <a:spLocks noGrp="1"/>
          </p:cNvSpPr>
          <p:nvPr>
            <p:ph type="title"/>
          </p:nvPr>
        </p:nvSpPr>
        <p:spPr>
          <a:xfrm>
            <a:off x="618100" y="466100"/>
            <a:ext cx="7772400" cy="182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5715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4800" b="1" dirty="0">
                <a:latin typeface="Arial"/>
                <a:ea typeface="Arial"/>
                <a:cs typeface="Arial"/>
                <a:sym typeface="Arial"/>
              </a:rPr>
              <a:t>The Sharing Table</a:t>
            </a:r>
            <a:endParaRPr sz="4800" b="1" dirty="0">
              <a:latin typeface="Arial"/>
              <a:ea typeface="Arial"/>
              <a:cs typeface="Arial"/>
              <a:sym typeface="Arial"/>
            </a:endParaRPr>
          </a:p>
          <a:p>
            <a:pPr marL="57150" algn="ctr"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en-US" sz="2000" dirty="0">
                <a:latin typeface="Arial"/>
                <a:cs typeface="Arial"/>
                <a:sym typeface="Arial"/>
              </a:rPr>
              <a:t>Weekly Meal and Grocery Distribution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190" name="Google Shape;190;gd92177bdbb_0_13"/>
          <p:cNvSpPr txBox="1">
            <a:spLocks noGrp="1"/>
          </p:cNvSpPr>
          <p:nvPr>
            <p:ph type="body" idx="1"/>
          </p:nvPr>
        </p:nvSpPr>
        <p:spPr>
          <a:xfrm>
            <a:off x="618100" y="2345652"/>
            <a:ext cx="7772400" cy="8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</a:pPr>
            <a:endParaRPr dirty="0"/>
          </a:p>
          <a:p>
            <a:pPr marL="228600" marR="63500" lvl="0" indent="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66FF33"/>
              </a:buClr>
              <a:buSzPts val="4000"/>
              <a:buNone/>
            </a:pPr>
            <a:r>
              <a:rPr lang="en-US" sz="4000" dirty="0">
                <a:solidFill>
                  <a:srgbClr val="66FF33"/>
                </a:solidFill>
                <a:latin typeface="Arial"/>
                <a:ea typeface="Arial"/>
                <a:cs typeface="Arial"/>
                <a:sym typeface="Arial"/>
              </a:rPr>
              <a:t>$5,000</a:t>
            </a:r>
            <a:endParaRPr dirty="0"/>
          </a:p>
          <a:p>
            <a:pPr marL="228600" marR="64006" lvl="0" indent="0" algn="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Lucida Sans"/>
              <a:buNone/>
            </a:pPr>
            <a:endParaRPr dirty="0"/>
          </a:p>
        </p:txBody>
      </p:sp>
      <p:sp>
        <p:nvSpPr>
          <p:cNvPr id="191" name="Google Shape;191;gd92177bdbb_0_13"/>
          <p:cNvSpPr txBox="1"/>
          <p:nvPr/>
        </p:nvSpPr>
        <p:spPr>
          <a:xfrm>
            <a:off x="1254348" y="3642949"/>
            <a:ext cx="7341600" cy="923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This funding will provide meals and groceries to those in need in the Edgewood community.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9"/>
          <p:cNvSpPr txBox="1">
            <a:spLocks noGrp="1"/>
          </p:cNvSpPr>
          <p:nvPr>
            <p:ph type="title"/>
          </p:nvPr>
        </p:nvSpPr>
        <p:spPr>
          <a:xfrm>
            <a:off x="828325" y="701006"/>
            <a:ext cx="7772400" cy="182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5715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4800" b="1" dirty="0">
                <a:latin typeface="Arial"/>
                <a:ea typeface="Arial"/>
                <a:cs typeface="Arial"/>
                <a:sym typeface="Arial"/>
              </a:rPr>
              <a:t>Harford County Family Assistance Fund</a:t>
            </a:r>
            <a:endParaRPr sz="4800" b="1" dirty="0">
              <a:latin typeface="Arial"/>
              <a:ea typeface="Arial"/>
              <a:cs typeface="Arial"/>
              <a:sym typeface="Arial"/>
            </a:endParaRPr>
          </a:p>
          <a:p>
            <a:pPr marL="57150" algn="ctr">
              <a:lnSpc>
                <a:spcPct val="114999"/>
              </a:lnSpc>
            </a:pPr>
            <a:endParaRPr sz="2000" dirty="0">
              <a:latin typeface="Arial"/>
            </a:endParaRPr>
          </a:p>
        </p:txBody>
      </p:sp>
      <p:sp>
        <p:nvSpPr>
          <p:cNvPr id="176" name="Google Shape;176;p19"/>
          <p:cNvSpPr txBox="1">
            <a:spLocks noGrp="1"/>
          </p:cNvSpPr>
          <p:nvPr>
            <p:ph type="body" idx="1"/>
          </p:nvPr>
        </p:nvSpPr>
        <p:spPr>
          <a:xfrm>
            <a:off x="618075" y="2180027"/>
            <a:ext cx="7772400" cy="8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</a:pPr>
            <a:endParaRPr dirty="0"/>
          </a:p>
          <a:p>
            <a:pPr marL="228600" lvl="0" indent="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66FF33"/>
              </a:buClr>
              <a:buSzPts val="4000"/>
              <a:buNone/>
            </a:pPr>
            <a:r>
              <a:rPr lang="en-US" sz="4000" dirty="0">
                <a:solidFill>
                  <a:srgbClr val="66FF33"/>
                </a:solidFill>
                <a:latin typeface="Arial"/>
                <a:ea typeface="Arial"/>
                <a:cs typeface="Arial"/>
                <a:sym typeface="Arial"/>
              </a:rPr>
              <a:t>$1,375</a:t>
            </a:r>
            <a:endParaRPr dirty="0"/>
          </a:p>
          <a:p>
            <a:pPr marL="228600" marR="64007" lvl="0" indent="0" algn="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Lucida Sans"/>
              <a:buNone/>
            </a:pPr>
            <a:endParaRPr dirty="0"/>
          </a:p>
        </p:txBody>
      </p:sp>
      <p:sp>
        <p:nvSpPr>
          <p:cNvPr id="177" name="Google Shape;177;p19"/>
          <p:cNvSpPr txBox="1"/>
          <p:nvPr/>
        </p:nvSpPr>
        <p:spPr>
          <a:xfrm>
            <a:off x="792175" y="3564525"/>
            <a:ext cx="7844700" cy="2092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This program will provide 25 children who are entering into out-of-home care with luggage in order to help their transition go as smoothly as possible and to ensure that their special items come with them.</a:t>
            </a:r>
          </a:p>
          <a:p>
            <a:br>
              <a:rPr lang="en-US" dirty="0"/>
            </a:br>
            <a:endParaRPr lang="en-US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d92177bdbb_0_50"/>
          <p:cNvSpPr txBox="1">
            <a:spLocks noGrp="1"/>
          </p:cNvSpPr>
          <p:nvPr>
            <p:ph type="title"/>
          </p:nvPr>
        </p:nvSpPr>
        <p:spPr>
          <a:xfrm>
            <a:off x="850225" y="220247"/>
            <a:ext cx="7772400" cy="1591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57150" algn="ctr">
              <a:lnSpc>
                <a:spcPct val="115000"/>
              </a:lnSpc>
              <a:buClr>
                <a:schemeClr val="dk1"/>
              </a:buClr>
              <a:buSzPts val="1100"/>
              <a:buFont typeface="Arial"/>
            </a:pPr>
            <a:r>
              <a:rPr lang="en-US" sz="4800" b="1" dirty="0">
                <a:latin typeface="Arial"/>
                <a:ea typeface="Arial"/>
                <a:cs typeface="Arial"/>
                <a:sym typeface="Arial"/>
              </a:rPr>
              <a:t>Improving Education</a:t>
            </a:r>
            <a:endParaRPr lang="en-US" sz="4800" b="1" dirty="0">
              <a:latin typeface="Arial"/>
              <a:ea typeface="Arial"/>
              <a:cs typeface="Arial"/>
            </a:endParaRPr>
          </a:p>
          <a:p>
            <a:pPr marL="57150" algn="ctr">
              <a:lnSpc>
                <a:spcPct val="114999"/>
              </a:lnSpc>
            </a:pPr>
            <a:r>
              <a:rPr lang="en-US" sz="2000" dirty="0">
                <a:latin typeface="Arial"/>
                <a:cs typeface="Arial"/>
                <a:sym typeface="Arial"/>
              </a:rPr>
              <a:t>Bedtime in a Box</a:t>
            </a:r>
            <a:endParaRPr sz="2000" dirty="0">
              <a:latin typeface="Arial"/>
            </a:endParaRPr>
          </a:p>
        </p:txBody>
      </p:sp>
      <p:sp>
        <p:nvSpPr>
          <p:cNvPr id="240" name="Google Shape;240;gd92177bdbb_0_50"/>
          <p:cNvSpPr txBox="1">
            <a:spLocks noGrp="1"/>
          </p:cNvSpPr>
          <p:nvPr>
            <p:ph type="body" idx="1"/>
          </p:nvPr>
        </p:nvSpPr>
        <p:spPr>
          <a:xfrm>
            <a:off x="685800" y="1790506"/>
            <a:ext cx="7772400" cy="119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</a:pPr>
            <a:endParaRPr dirty="0"/>
          </a:p>
          <a:p>
            <a:pPr marL="228600" marR="63500" lvl="0" indent="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66FF33"/>
              </a:buClr>
              <a:buSzPts val="4000"/>
              <a:buNone/>
            </a:pPr>
            <a:r>
              <a:rPr lang="en-US" sz="4000" dirty="0">
                <a:solidFill>
                  <a:srgbClr val="66FF33"/>
                </a:solidFill>
                <a:latin typeface="Arial"/>
                <a:ea typeface="Arial"/>
                <a:cs typeface="Arial"/>
                <a:sym typeface="Arial"/>
              </a:rPr>
              <a:t>$5,000</a:t>
            </a:r>
            <a:endParaRPr dirty="0"/>
          </a:p>
          <a:p>
            <a:pPr marL="228600" marR="64006" lvl="0" indent="0" algn="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Lucida Sans"/>
              <a:buNone/>
            </a:pPr>
            <a:endParaRPr dirty="0"/>
          </a:p>
        </p:txBody>
      </p:sp>
      <p:sp>
        <p:nvSpPr>
          <p:cNvPr id="241" name="Google Shape;241;gd92177bdbb_0_50"/>
          <p:cNvSpPr txBox="1"/>
          <p:nvPr/>
        </p:nvSpPr>
        <p:spPr>
          <a:xfrm>
            <a:off x="1094575" y="2929607"/>
            <a:ext cx="7283700" cy="2769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This program will provide low-income families with books and healthcare materials to establish a nightly routine that supports their child’s health, sleep and early learning. Each box will have 4 age-appropriate books, bath wash, a towel, bath toys, toothbrush, toothpaste, pajamas, a stuffed animal, alarm clock, learning kit, and a kid-friendly routine log.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8"/>
          <p:cNvSpPr txBox="1">
            <a:spLocks noGrp="1"/>
          </p:cNvSpPr>
          <p:nvPr>
            <p:ph type="title"/>
          </p:nvPr>
        </p:nvSpPr>
        <p:spPr>
          <a:xfrm>
            <a:off x="685800" y="214398"/>
            <a:ext cx="7772400" cy="1530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</a:pPr>
            <a:r>
              <a:rPr lang="en-US" sz="4800" b="1" dirty="0">
                <a:latin typeface="Arial"/>
                <a:ea typeface="Arial"/>
                <a:cs typeface="Arial"/>
                <a:sym typeface="Arial"/>
              </a:rPr>
              <a:t>LASOS, Inc</a:t>
            </a:r>
            <a:endParaRPr lang="en-US" sz="4800" b="1" dirty="0">
              <a:latin typeface="Arial"/>
              <a:ea typeface="Arial"/>
              <a:cs typeface="Arial"/>
            </a:endParaRPr>
          </a:p>
          <a:p>
            <a:pPr algn="ctr">
              <a:lnSpc>
                <a:spcPct val="114999"/>
              </a:lnSpc>
            </a:pPr>
            <a:r>
              <a:rPr lang="en-US" sz="2000" dirty="0">
                <a:latin typeface="Arial"/>
                <a:cs typeface="Arial"/>
              </a:rPr>
              <a:t>Summer Program “On the Town Fridays”</a:t>
            </a:r>
            <a:endParaRPr lang="en-US" sz="2000" dirty="0">
              <a:latin typeface="Arial"/>
            </a:endParaRPr>
          </a:p>
        </p:txBody>
      </p:sp>
      <p:sp>
        <p:nvSpPr>
          <p:cNvPr id="169" name="Google Shape;169;p18"/>
          <p:cNvSpPr txBox="1">
            <a:spLocks noGrp="1"/>
          </p:cNvSpPr>
          <p:nvPr>
            <p:ph type="body" idx="1"/>
          </p:nvPr>
        </p:nvSpPr>
        <p:spPr>
          <a:xfrm>
            <a:off x="630025" y="1744579"/>
            <a:ext cx="7772400" cy="13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</a:pPr>
            <a:endParaRPr dirty="0"/>
          </a:p>
          <a:p>
            <a:pPr marL="228600" marR="63500" lvl="0" indent="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66FF33"/>
              </a:buClr>
              <a:buSzPts val="4000"/>
              <a:buNone/>
            </a:pPr>
            <a:r>
              <a:rPr lang="en-US" sz="4000" dirty="0">
                <a:solidFill>
                  <a:srgbClr val="66FF33"/>
                </a:solidFill>
                <a:latin typeface="Arial"/>
                <a:ea typeface="Arial"/>
                <a:cs typeface="Arial"/>
                <a:sym typeface="Arial"/>
              </a:rPr>
              <a:t>$4,500</a:t>
            </a:r>
            <a:endParaRPr dirty="0"/>
          </a:p>
          <a:p>
            <a:pPr marL="228600" marR="64007" lvl="0" indent="0" algn="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Lucida Sans"/>
              <a:buNone/>
            </a:pPr>
            <a:endParaRPr dirty="0"/>
          </a:p>
        </p:txBody>
      </p:sp>
      <p:sp>
        <p:nvSpPr>
          <p:cNvPr id="170" name="Google Shape;170;p18"/>
          <p:cNvSpPr txBox="1"/>
          <p:nvPr/>
        </p:nvSpPr>
        <p:spPr>
          <a:xfrm>
            <a:off x="840625" y="2825438"/>
            <a:ext cx="7351200" cy="2400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This funding will cover the cost to rent the Bel Air Armory on Fridays. This will allow LASOS to run their camp 5 days per week over the summer. Those being served by the camp are children aged 4-21 who are enrolled in school in Harford County who do not speak English as their first language. 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d92177bdbb_0_43"/>
          <p:cNvSpPr txBox="1">
            <a:spLocks noGrp="1"/>
          </p:cNvSpPr>
          <p:nvPr>
            <p:ph type="title"/>
          </p:nvPr>
        </p:nvSpPr>
        <p:spPr>
          <a:xfrm>
            <a:off x="685800" y="988450"/>
            <a:ext cx="7772400" cy="1154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4800" b="1" dirty="0">
                <a:latin typeface="Arial"/>
                <a:ea typeface="Arial"/>
                <a:cs typeface="Arial"/>
                <a:sym typeface="Arial"/>
              </a:rPr>
              <a:t>Coming of Kings</a:t>
            </a:r>
            <a:br>
              <a:rPr lang="en-US" sz="4500" b="1" dirty="0">
                <a:latin typeface="Arial"/>
                <a:ea typeface="Arial"/>
                <a:cs typeface="Arial"/>
                <a:sym typeface="Arial"/>
              </a:rPr>
            </a:br>
            <a:r>
              <a:rPr lang="en-US" sz="2000" dirty="0">
                <a:latin typeface="Arial"/>
                <a:ea typeface="Arial"/>
                <a:cs typeface="Arial"/>
                <a:sym typeface="Arial"/>
              </a:rPr>
              <a:t>Mentoring Program</a:t>
            </a:r>
            <a:endParaRPr lang="en-US" sz="2000" dirty="0">
              <a:latin typeface="Arial"/>
              <a:ea typeface="Arial"/>
              <a:cs typeface="Arial"/>
            </a:endParaRPr>
          </a:p>
        </p:txBody>
      </p:sp>
      <p:sp>
        <p:nvSpPr>
          <p:cNvPr id="226" name="Google Shape;226;gd92177bdbb_0_43"/>
          <p:cNvSpPr txBox="1">
            <a:spLocks noGrp="1"/>
          </p:cNvSpPr>
          <p:nvPr>
            <p:ph type="body" idx="1"/>
          </p:nvPr>
        </p:nvSpPr>
        <p:spPr>
          <a:xfrm>
            <a:off x="685891" y="2033810"/>
            <a:ext cx="7772400" cy="119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</a:pPr>
            <a:endParaRPr dirty="0"/>
          </a:p>
          <a:p>
            <a:pPr marL="228600" lvl="0" indent="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66FF33"/>
              </a:buClr>
              <a:buSzPts val="4000"/>
              <a:buNone/>
            </a:pPr>
            <a:r>
              <a:rPr lang="en-US" sz="4000" dirty="0">
                <a:solidFill>
                  <a:srgbClr val="66FF33"/>
                </a:solidFill>
                <a:latin typeface="Arial"/>
                <a:ea typeface="Arial"/>
                <a:cs typeface="Arial"/>
                <a:sym typeface="Arial"/>
              </a:rPr>
              <a:t>$5,000</a:t>
            </a:r>
            <a:endParaRPr dirty="0"/>
          </a:p>
          <a:p>
            <a:pPr marL="228600" marR="64006" lvl="0" indent="0" algn="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Lucida Sans"/>
              <a:buNone/>
            </a:pPr>
            <a:endParaRPr dirty="0"/>
          </a:p>
        </p:txBody>
      </p:sp>
      <p:sp>
        <p:nvSpPr>
          <p:cNvPr id="227" name="Google Shape;227;gd92177bdbb_0_43"/>
          <p:cNvSpPr txBox="1"/>
          <p:nvPr/>
        </p:nvSpPr>
        <p:spPr>
          <a:xfrm>
            <a:off x="954450" y="3098970"/>
            <a:ext cx="7235100" cy="2769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This grant will allow boys to meet with mentors each Sunday from 1-3 p.m. The program will include speakers and field trips with a focus on leadership development, college preparation, and work readiness.</a:t>
            </a:r>
          </a:p>
          <a:p>
            <a:br>
              <a:rPr lang="en-US" sz="2400" dirty="0"/>
            </a:br>
            <a:endParaRPr lang="en-US" sz="240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24"/>
          <p:cNvSpPr txBox="1">
            <a:spLocks noGrp="1"/>
          </p:cNvSpPr>
          <p:nvPr>
            <p:ph type="ctrTitle"/>
          </p:nvPr>
        </p:nvSpPr>
        <p:spPr>
          <a:xfrm>
            <a:off x="1143000" y="439075"/>
            <a:ext cx="6858000" cy="3324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</a:pPr>
            <a:r>
              <a:rPr lang="en-US" dirty="0"/>
              <a:t>Members’ Choice Award Update</a:t>
            </a:r>
            <a:endParaRPr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FFC4BB-1954-4874-A25B-CDE411CB1399}"/>
              </a:ext>
            </a:extLst>
          </p:cNvPr>
          <p:cNvSpPr txBox="1"/>
          <p:nvPr/>
        </p:nvSpPr>
        <p:spPr>
          <a:xfrm>
            <a:off x="2230734" y="4822558"/>
            <a:ext cx="457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66FF33"/>
                </a:solidFill>
              </a:rPr>
              <a:t>Terri Garland</a:t>
            </a:r>
            <a:endParaRPr lang="en-US" sz="320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51732"/>
            <a:ext cx="7886700" cy="1270635"/>
          </a:xfrm>
        </p:spPr>
        <p:txBody>
          <a:bodyPr anchor="ctr">
            <a:noAutofit/>
          </a:bodyPr>
          <a:lstStyle/>
          <a:p>
            <a:pPr algn="ctr"/>
            <a:r>
              <a:rPr lang="en-US" sz="4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Members’ Choice Award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709ACC-CAAF-44FA-BD4E-7D6AB6FBAE2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4404" y="5505962"/>
            <a:ext cx="9867724" cy="15525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02A4268-13FC-1945-BD4C-753BB606465C}"/>
              </a:ext>
            </a:extLst>
          </p:cNvPr>
          <p:cNvSpPr txBox="1"/>
          <p:nvPr/>
        </p:nvSpPr>
        <p:spPr>
          <a:xfrm>
            <a:off x="637545" y="1373649"/>
            <a:ext cx="8273277" cy="415498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457200" lvl="8" indent="-457200"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Established in 2020</a:t>
            </a:r>
          </a:p>
          <a:p>
            <a:pPr marL="457200" lvl="8" indent="-457200"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Distribution from Endowed Fund held by the Community Foundation</a:t>
            </a:r>
          </a:p>
          <a:p>
            <a:pPr marL="457200" lvl="8" indent="-457200"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2022 Recipient: 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8" indent="457200">
              <a:spcAft>
                <a:spcPts val="600"/>
              </a:spcAft>
              <a:buClr>
                <a:schemeClr val="bg1"/>
              </a:buClr>
            </a:pPr>
            <a:r>
              <a:rPr lang="en-US" sz="2400" dirty="0">
                <a:solidFill>
                  <a:schemeClr val="bg1"/>
                </a:solidFill>
              </a:rPr>
              <a:t>The Brandon Tolson Foundation</a:t>
            </a:r>
          </a:p>
          <a:p>
            <a:pPr lvl="1" indent="457200">
              <a:buClr>
                <a:schemeClr val="bg1"/>
              </a:buClr>
            </a:pPr>
            <a:r>
              <a:rPr lang="en-US" sz="2400" dirty="0">
                <a:solidFill>
                  <a:schemeClr val="bg1"/>
                </a:solidFill>
              </a:rPr>
              <a:t>$5,517.28</a:t>
            </a:r>
          </a:p>
          <a:p>
            <a:pPr lvl="1" indent="457200">
              <a:buClr>
                <a:schemeClr val="bg1"/>
              </a:buClr>
            </a:pPr>
            <a:r>
              <a:rPr lang="en-US" sz="2400" i="1" dirty="0">
                <a:solidFill>
                  <a:schemeClr val="bg1"/>
                </a:solidFill>
              </a:rPr>
              <a:t>Nominated by Debbie Lynch</a:t>
            </a:r>
          </a:p>
          <a:p>
            <a:pPr marL="457200" lvl="1" indent="-4572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Planning underway for 4</a:t>
            </a:r>
            <a:r>
              <a:rPr lang="en-US" sz="2400" baseline="30000" dirty="0">
                <a:solidFill>
                  <a:schemeClr val="bg1"/>
                </a:solidFill>
              </a:rPr>
              <a:t>th</a:t>
            </a:r>
            <a:r>
              <a:rPr lang="en-US" sz="2400" dirty="0">
                <a:solidFill>
                  <a:schemeClr val="bg1"/>
                </a:solidFill>
              </a:rPr>
              <a:t> award</a:t>
            </a:r>
          </a:p>
          <a:p>
            <a:pPr lvl="1" indent="457200">
              <a:buClr>
                <a:schemeClr val="bg1"/>
              </a:buClr>
            </a:pPr>
            <a:r>
              <a:rPr lang="en-US" sz="2400" dirty="0">
                <a:solidFill>
                  <a:schemeClr val="bg1"/>
                </a:solidFill>
              </a:rPr>
              <a:t>2023 Distribution = $5,991.61</a:t>
            </a:r>
            <a:endParaRPr lang="en-US" sz="2400" i="1" dirty="0">
              <a:solidFill>
                <a:schemeClr val="bg1"/>
              </a:solidFill>
            </a:endParaRPr>
          </a:p>
          <a:p>
            <a:pPr lvl="8" indent="0" algn="ctr">
              <a:spcAft>
                <a:spcPts val="600"/>
              </a:spcAft>
              <a:buClr>
                <a:srgbClr val="0070C0"/>
              </a:buClr>
            </a:pP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07766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38"/>
          <p:cNvSpPr txBox="1">
            <a:spLocks noGrp="1"/>
          </p:cNvSpPr>
          <p:nvPr>
            <p:ph type="ctrTitle"/>
          </p:nvPr>
        </p:nvSpPr>
        <p:spPr>
          <a:xfrm>
            <a:off x="1233435" y="393858"/>
            <a:ext cx="6858000" cy="3324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</a:pPr>
            <a:r>
              <a:rPr lang="en-US"/>
              <a:t>Closing Remarks</a:t>
            </a:r>
            <a:endParaRPr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1BC8F5-DAAB-4AFD-992C-646E6A5552D1}"/>
              </a:ext>
            </a:extLst>
          </p:cNvPr>
          <p:cNvSpPr txBox="1"/>
          <p:nvPr/>
        </p:nvSpPr>
        <p:spPr>
          <a:xfrm>
            <a:off x="2230734" y="4822558"/>
            <a:ext cx="457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66FF33"/>
                </a:solidFill>
              </a:rPr>
              <a:t>Bonnie Miranda</a:t>
            </a:r>
            <a:endParaRPr lang="en-US" sz="320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331C00A-CF36-460D-B436-7ADBC6AEBB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32602"/>
            <a:ext cx="9144000" cy="4392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1673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39"/>
          <p:cNvSpPr txBox="1">
            <a:spLocks noGrp="1"/>
          </p:cNvSpPr>
          <p:nvPr>
            <p:ph type="ctrTitle"/>
          </p:nvPr>
        </p:nvSpPr>
        <p:spPr>
          <a:xfrm>
            <a:off x="1178169" y="484293"/>
            <a:ext cx="6858000" cy="3324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</a:pPr>
            <a:r>
              <a:rPr lang="en-US"/>
              <a:t>Thank you!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9"/>
          <p:cNvSpPr txBox="1">
            <a:spLocks noGrp="1"/>
          </p:cNvSpPr>
          <p:nvPr>
            <p:ph type="title"/>
          </p:nvPr>
        </p:nvSpPr>
        <p:spPr>
          <a:xfrm>
            <a:off x="685799" y="1752600"/>
            <a:ext cx="7876309" cy="964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 sz="4400">
                <a:latin typeface="Arial"/>
                <a:ea typeface="Arial"/>
                <a:cs typeface="Arial"/>
                <a:sym typeface="Arial"/>
              </a:rPr>
              <a:t>Circle Update – Grants to Date</a:t>
            </a:r>
            <a:endParaRPr/>
          </a:p>
        </p:txBody>
      </p:sp>
      <p:sp>
        <p:nvSpPr>
          <p:cNvPr id="107" name="Google Shape;107;p9"/>
          <p:cNvSpPr/>
          <p:nvPr/>
        </p:nvSpPr>
        <p:spPr>
          <a:xfrm>
            <a:off x="1679729" y="224937"/>
            <a:ext cx="5784541" cy="816657"/>
          </a:xfrm>
          <a:prstGeom prst="ellipseRibbon2">
            <a:avLst>
              <a:gd name="adj1" fmla="val 25000"/>
              <a:gd name="adj2" fmla="val 50000"/>
              <a:gd name="adj3" fmla="val 12500"/>
            </a:avLst>
          </a:prstGeom>
          <a:solidFill>
            <a:srgbClr val="B3C6E7"/>
          </a:solidFill>
          <a:ln w="549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cxnSp>
        <p:nvCxnSpPr>
          <p:cNvPr id="108" name="Google Shape;108;p9"/>
          <p:cNvCxnSpPr/>
          <p:nvPr/>
        </p:nvCxnSpPr>
        <p:spPr>
          <a:xfrm>
            <a:off x="1090874" y="1259566"/>
            <a:ext cx="7226424" cy="0"/>
          </a:xfrm>
          <a:prstGeom prst="straightConnector1">
            <a:avLst/>
          </a:prstGeom>
          <a:noFill/>
          <a:ln w="549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5400000" rotWithShape="0">
              <a:srgbClr val="000000">
                <a:alpha val="34901"/>
              </a:srgbClr>
            </a:outerShdw>
          </a:effectLst>
        </p:spPr>
      </p:cxnSp>
      <p:pic>
        <p:nvPicPr>
          <p:cNvPr id="109" name="Google Shape;109;p9" descr="Pot of gol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70812" y="3061867"/>
            <a:ext cx="1404534" cy="14045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9" descr="Wreath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9546" y="2876189"/>
            <a:ext cx="1664564" cy="16645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58788" y="6292131"/>
            <a:ext cx="7358510" cy="164606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9"/>
          <p:cNvSpPr txBox="1"/>
          <p:nvPr/>
        </p:nvSpPr>
        <p:spPr>
          <a:xfrm>
            <a:off x="958788" y="2903825"/>
            <a:ext cx="7358510" cy="30674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en-US" sz="32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13 Years</a:t>
            </a:r>
            <a:endParaRPr dirty="0"/>
          </a:p>
          <a:p>
            <a:pPr marL="0" marR="0" lvl="8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en-US" sz="3200" dirty="0">
                <a:solidFill>
                  <a:schemeClr val="lt1"/>
                </a:solidFill>
              </a:rPr>
              <a:t>$ 564,924.14 </a:t>
            </a:r>
          </a:p>
          <a:p>
            <a:pPr marL="0" marR="0" lvl="8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en-US" sz="32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162 Grants</a:t>
            </a:r>
            <a:endParaRPr dirty="0"/>
          </a:p>
          <a:p>
            <a:pPr marL="0" marR="0" lvl="8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</a:pPr>
            <a:endParaRPr sz="20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8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en-US" sz="3200" dirty="0">
                <a:solidFill>
                  <a:schemeClr val="lt1"/>
                </a:solidFill>
              </a:rPr>
              <a:t>60</a:t>
            </a:r>
            <a:r>
              <a:rPr lang="en-US" sz="32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Nonprofits serving women, families, and children in Harford County</a:t>
            </a:r>
            <a:endParaRPr dirty="0"/>
          </a:p>
          <a:p>
            <a:pPr marL="0" marR="0" lvl="8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</a:pPr>
            <a:endParaRPr sz="32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8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</a:pPr>
            <a:endParaRPr sz="32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8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</a:pPr>
            <a:endParaRPr sz="32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0"/>
          <p:cNvSpPr txBox="1">
            <a:spLocks noGrp="1"/>
          </p:cNvSpPr>
          <p:nvPr>
            <p:ph type="title"/>
          </p:nvPr>
        </p:nvSpPr>
        <p:spPr>
          <a:xfrm>
            <a:off x="623888" y="1709739"/>
            <a:ext cx="7886700" cy="1719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</a:pPr>
            <a:r>
              <a:rPr lang="en-US" dirty="0"/>
              <a:t>Finance Report</a:t>
            </a:r>
            <a:endParaRPr dirty="0"/>
          </a:p>
        </p:txBody>
      </p:sp>
      <p:sp>
        <p:nvSpPr>
          <p:cNvPr id="118" name="Google Shape;118;p10"/>
          <p:cNvSpPr txBox="1"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6FF33"/>
              </a:buClr>
              <a:buSzPts val="3200"/>
              <a:buNone/>
            </a:pPr>
            <a:r>
              <a:rPr lang="en-US" sz="3200" dirty="0">
                <a:solidFill>
                  <a:srgbClr val="66FF33"/>
                </a:solidFill>
              </a:rPr>
              <a:t>Kelley Pugh</a:t>
            </a:r>
            <a:endParaRPr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724487"/>
            <a:ext cx="7886700" cy="1270635"/>
          </a:xfrm>
        </p:spPr>
        <p:txBody>
          <a:bodyPr anchor="ctr">
            <a:noAutofit/>
          </a:bodyPr>
          <a:lstStyle/>
          <a:p>
            <a:pPr algn="ctr"/>
            <a:r>
              <a:rPr lang="en-US" sz="4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Fund Balances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709ACC-CAAF-44FA-BD4E-7D6AB6FBAE2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4404" y="5812437"/>
            <a:ext cx="9867724" cy="15525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02A4268-13FC-1945-BD4C-753BB606465C}"/>
              </a:ext>
            </a:extLst>
          </p:cNvPr>
          <p:cNvSpPr txBox="1"/>
          <p:nvPr/>
        </p:nvSpPr>
        <p:spPr>
          <a:xfrm>
            <a:off x="232323" y="2089046"/>
            <a:ext cx="8881533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8" indent="800100">
              <a:spcAft>
                <a:spcPts val="600"/>
              </a:spcAft>
              <a:buClr>
                <a:srgbClr val="0070C0"/>
              </a:buClr>
            </a:pP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$141,695.30  Endowed Fund (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of 8/21/2023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1485900" lvl="8" indent="-400050"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$5,991.61  for 4th Members’ Choice Award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8" indent="800100">
              <a:spcAft>
                <a:spcPts val="600"/>
              </a:spcAft>
              <a:buClr>
                <a:srgbClr val="0070C0"/>
              </a:buClr>
            </a:pP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$36,011.87 Grant Fund for 2023 (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of 9/10/2023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lvl="8" indent="800100">
              <a:spcAft>
                <a:spcPts val="600"/>
              </a:spcAft>
              <a:buClr>
                <a:srgbClr val="0070C0"/>
              </a:buClr>
            </a:pP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$3,028.13 Administrative Fund (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of 9/6/2023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endParaRPr lang="en-US" sz="1400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sz="1400" dirty="0">
              <a:solidFill>
                <a:schemeClr val="bg1"/>
              </a:solidFill>
            </a:endParaRPr>
          </a:p>
          <a:p>
            <a:endParaRPr lang="en-US" sz="1400" dirty="0">
              <a:solidFill>
                <a:schemeClr val="bg1"/>
              </a:solidFill>
            </a:endParaRPr>
          </a:p>
          <a:p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8542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143000" y="105093"/>
            <a:ext cx="6858000" cy="3324946"/>
          </a:xfrm>
        </p:spPr>
        <p:txBody>
          <a:bodyPr/>
          <a:lstStyle/>
          <a:p>
            <a:r>
              <a:rPr lang="en-US" dirty="0"/>
              <a:t>Membership and Outreach Committee Report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749" y="3430039"/>
            <a:ext cx="4356289" cy="290419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73627" y="4420470"/>
            <a:ext cx="35346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66FF33"/>
                </a:solidFill>
              </a:rPr>
              <a:t>“Alone, we can do so little. Together, we can do so much.” </a:t>
            </a:r>
          </a:p>
          <a:p>
            <a:r>
              <a:rPr lang="en-US" b="1" i="1" dirty="0">
                <a:solidFill>
                  <a:srgbClr val="66FF33"/>
                </a:solidFill>
              </a:rPr>
              <a:t>-</a:t>
            </a:r>
            <a:r>
              <a:rPr lang="en-US" i="1" dirty="0">
                <a:solidFill>
                  <a:srgbClr val="66FF33"/>
                </a:solidFill>
              </a:rPr>
              <a:t>Helen Keller</a:t>
            </a:r>
          </a:p>
        </p:txBody>
      </p:sp>
    </p:spTree>
    <p:extLst>
      <p:ext uri="{BB962C8B-B14F-4D97-AF65-F5344CB8AC3E}">
        <p14:creationId xmlns:p14="http://schemas.microsoft.com/office/powerpoint/2010/main" val="8235720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46480"/>
            <a:ext cx="7886700" cy="1325563"/>
          </a:xfrm>
        </p:spPr>
        <p:txBody>
          <a:bodyPr/>
          <a:lstStyle/>
          <a:p>
            <a:pPr algn="ctr"/>
            <a:r>
              <a:rPr lang="en-US" dirty="0"/>
              <a:t>Membership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925590"/>
            <a:ext cx="7886700" cy="275191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On 1/1/23, we had 109 active members</a:t>
            </a:r>
          </a:p>
          <a:p>
            <a:r>
              <a:rPr lang="en-US" dirty="0"/>
              <a:t>As of 9/11/23, we have 134 active members</a:t>
            </a:r>
          </a:p>
          <a:p>
            <a:pPr lvl="1"/>
            <a:r>
              <a:rPr lang="en-US" dirty="0"/>
              <a:t>3 Next Generation members</a:t>
            </a:r>
          </a:p>
          <a:p>
            <a:r>
              <a:rPr lang="en-US" dirty="0"/>
              <a:t>2023 Goals????</a:t>
            </a:r>
          </a:p>
          <a:p>
            <a:pPr lvl="1"/>
            <a:r>
              <a:rPr lang="en-US" dirty="0"/>
              <a:t>Reach 140 active members by 12/15/2023</a:t>
            </a:r>
          </a:p>
          <a:p>
            <a:pPr lvl="1"/>
            <a:r>
              <a:rPr lang="en-US" dirty="0"/>
              <a:t>Welcome 31 new members </a:t>
            </a:r>
          </a:p>
          <a:p>
            <a:pPr lvl="1"/>
            <a:endParaRPr lang="en-US" i="1" dirty="0">
              <a:solidFill>
                <a:srgbClr val="66FF33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68787" y="4909981"/>
            <a:ext cx="8406426" cy="1499790"/>
            <a:chOff x="368787" y="5012851"/>
            <a:chExt cx="8406426" cy="149979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06" r="14514" b="56297"/>
            <a:stretch/>
          </p:blipFill>
          <p:spPr>
            <a:xfrm>
              <a:off x="368787" y="5012851"/>
              <a:ext cx="4269854" cy="149979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967" t="44968" r="-129" b="15047"/>
            <a:stretch/>
          </p:blipFill>
          <p:spPr>
            <a:xfrm>
              <a:off x="4638641" y="5015310"/>
              <a:ext cx="4136572" cy="14973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005351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28650" y="536845"/>
            <a:ext cx="7886700" cy="923826"/>
          </a:xfrm>
        </p:spPr>
        <p:txBody>
          <a:bodyPr/>
          <a:lstStyle/>
          <a:p>
            <a:pPr algn="ctr"/>
            <a:r>
              <a:rPr lang="en-US" dirty="0"/>
              <a:t>Membership Renewal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64542" y="1943101"/>
            <a:ext cx="5048316" cy="2723492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US" sz="2400" b="1" i="1" dirty="0">
                <a:solidFill>
                  <a:srgbClr val="66FF33"/>
                </a:solidFill>
              </a:rPr>
              <a:t>Four ways to renew:</a:t>
            </a:r>
          </a:p>
          <a:p>
            <a:pPr marL="517525" lvl="1" indent="-342900">
              <a:buFont typeface="Arial" panose="020B0604020202020204" pitchFamily="34" charset="0"/>
              <a:buChar char="•"/>
            </a:pPr>
            <a:r>
              <a:rPr lang="en-US" dirty="0"/>
              <a:t>Credit Card or Bank Account</a:t>
            </a:r>
          </a:p>
          <a:p>
            <a:pPr marL="517525" lvl="1" indent="-342900">
              <a:buFont typeface="Arial" panose="020B0604020202020204" pitchFamily="34" charset="0"/>
              <a:buChar char="•"/>
            </a:pPr>
            <a:r>
              <a:rPr lang="en-US" dirty="0"/>
              <a:t>Check</a:t>
            </a:r>
          </a:p>
          <a:p>
            <a:pPr marL="517525" lvl="1" indent="-342900">
              <a:buFont typeface="Arial" panose="020B0604020202020204" pitchFamily="34" charset="0"/>
              <a:buChar char="•"/>
            </a:pPr>
            <a:r>
              <a:rPr lang="en-US" dirty="0"/>
              <a:t>Donor Advised Fund</a:t>
            </a:r>
          </a:p>
          <a:p>
            <a:pPr marL="517525" lvl="1" indent="-342900">
              <a:buFont typeface="Arial" panose="020B0604020202020204" pitchFamily="34" charset="0"/>
              <a:buChar char="•"/>
            </a:pPr>
            <a:r>
              <a:rPr lang="en-US" dirty="0"/>
              <a:t>Direct Transfer / ACH Payment</a:t>
            </a:r>
          </a:p>
          <a:p>
            <a:pPr marL="517525" lvl="1" indent="-342900"/>
            <a:endParaRPr lang="en-US" b="1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C2FB8E-B2EE-4F66-8B36-B1F62F1C16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8559" y="1863510"/>
            <a:ext cx="3920900" cy="41308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204909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37"/>
          <p:cNvSpPr txBox="1">
            <a:spLocks noGrp="1"/>
          </p:cNvSpPr>
          <p:nvPr>
            <p:ph type="title"/>
          </p:nvPr>
        </p:nvSpPr>
        <p:spPr>
          <a:xfrm>
            <a:off x="628650" y="738554"/>
            <a:ext cx="7886700" cy="1526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 dirty="0"/>
              <a:t>Upcoming Events</a:t>
            </a:r>
            <a:br>
              <a:rPr lang="en-US" dirty="0"/>
            </a:br>
            <a:endParaRPr sz="3100" b="0" dirty="0"/>
          </a:p>
        </p:txBody>
      </p:sp>
      <p:sp>
        <p:nvSpPr>
          <p:cNvPr id="351" name="Google Shape;351;p37"/>
          <p:cNvSpPr txBox="1">
            <a:spLocks noGrp="1"/>
          </p:cNvSpPr>
          <p:nvPr>
            <p:ph type="body" idx="1"/>
          </p:nvPr>
        </p:nvSpPr>
        <p:spPr>
          <a:xfrm>
            <a:off x="628650" y="1744395"/>
            <a:ext cx="7886700" cy="4206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6FF33"/>
              </a:buClr>
              <a:buSzPts val="2800"/>
              <a:buNone/>
            </a:pPr>
            <a:r>
              <a:rPr lang="en-US" dirty="0">
                <a:solidFill>
                  <a:srgbClr val="66FF33"/>
                </a:solidFill>
              </a:rPr>
              <a:t>Save the Date</a:t>
            </a: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6FF33"/>
              </a:buClr>
              <a:buSzPts val="2800"/>
              <a:buNone/>
            </a:pP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en-US" sz="2900" b="0" dirty="0"/>
              <a:t>"Lunch </a:t>
            </a:r>
            <a:r>
              <a:rPr lang="en-US" sz="2900" dirty="0"/>
              <a:t>&amp;</a:t>
            </a:r>
            <a:r>
              <a:rPr lang="en-US" sz="2900" b="0" dirty="0"/>
              <a:t> Learn” </a:t>
            </a:r>
            <a:r>
              <a:rPr lang="en-US" sz="2900" dirty="0"/>
              <a:t>Event at</a:t>
            </a:r>
            <a:r>
              <a:rPr lang="en-US" sz="2900" b="0" dirty="0"/>
              <a:t> Chesapeake Therapeutic Riding</a:t>
            </a:r>
          </a:p>
          <a:p>
            <a:pPr marL="800100" lvl="1" indent="-342900">
              <a:buSzPts val="2800"/>
              <a:buFont typeface="Arial"/>
              <a:buChar char="•"/>
            </a:pPr>
            <a:r>
              <a:rPr lang="en-US" sz="2900" dirty="0"/>
              <a:t>October 6, 1-3 pm</a:t>
            </a:r>
          </a:p>
          <a:p>
            <a:pPr marL="800100" lvl="1" indent="-342900">
              <a:buSzPts val="2800"/>
              <a:buFont typeface="Arial"/>
              <a:buChar char="•"/>
            </a:pP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WGC members and guests are welcome to meet this grantee's team &amp; learn of their amazing program!</a:t>
            </a:r>
          </a:p>
          <a:p>
            <a:pPr marL="800100" lvl="1" indent="-342900">
              <a:buSzPts val="2800"/>
              <a:buFont typeface="Arial"/>
              <a:buChar char="•"/>
            </a:pPr>
            <a:endParaRPr lang="en-US" sz="2900"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en-US" sz="2900" b="0" dirty="0"/>
              <a:t>Holiday Happy Hour &amp; Giving Tuesday Event</a:t>
            </a:r>
          </a:p>
          <a:p>
            <a:pPr marL="800100" lvl="1" indent="-342900">
              <a:buSzPts val="2800"/>
              <a:buFont typeface="Arial"/>
              <a:buChar char="•"/>
            </a:pPr>
            <a:r>
              <a:rPr lang="en-US" sz="2900" dirty="0"/>
              <a:t>November 28, 5-7:30 </a:t>
            </a:r>
            <a:r>
              <a:rPr lang="en-US" sz="2900"/>
              <a:t>pm at Maryland </a:t>
            </a:r>
            <a:r>
              <a:rPr lang="en-US" sz="2900" dirty="0"/>
              <a:t>Golf and Country Clubs </a:t>
            </a:r>
          </a:p>
          <a:p>
            <a:pPr marL="800100" lvl="1" indent="-342900">
              <a:buSzPts val="2800"/>
              <a:buFont typeface="Arial"/>
              <a:buChar char="•"/>
            </a:pPr>
            <a:r>
              <a:rPr lang="en-US" sz="2900" dirty="0"/>
              <a:t>Announcement of the 2023 Members’ Choice Award!</a:t>
            </a:r>
          </a:p>
          <a:p>
            <a:pPr marL="800100" lvl="1" indent="-342900">
              <a:buSzPts val="2800"/>
              <a:buFont typeface="Arial"/>
              <a:buChar char="•"/>
            </a:pPr>
            <a:r>
              <a:rPr lang="en-US" sz="2900" dirty="0"/>
              <a:t>Member mix and mingle</a:t>
            </a: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endParaRPr lang="en-US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endParaRPr dirty="0"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endParaRPr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itle Slid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ection Titl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oncourse">
  <a:themeElements>
    <a:clrScheme name="Concours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2219</TotalTime>
  <Words>1156</Words>
  <Application>Microsoft Office PowerPoint</Application>
  <PresentationFormat>On-screen Show (4:3)</PresentationFormat>
  <Paragraphs>214</Paragraphs>
  <Slides>29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Arial</vt:lpstr>
      <vt:lpstr>Calibri</vt:lpstr>
      <vt:lpstr>Courier New</vt:lpstr>
      <vt:lpstr>Noto Sans Symbols</vt:lpstr>
      <vt:lpstr>Lucida Sans</vt:lpstr>
      <vt:lpstr>Title Slide</vt:lpstr>
      <vt:lpstr>Section Titles</vt:lpstr>
      <vt:lpstr>Grantee Showcase    September 19, 2023</vt:lpstr>
      <vt:lpstr>2023-2025 Executive Board</vt:lpstr>
      <vt:lpstr>Circle Update – Grants to Date</vt:lpstr>
      <vt:lpstr>Finance Report</vt:lpstr>
      <vt:lpstr>Fund Balances</vt:lpstr>
      <vt:lpstr>Membership and Outreach Committee Report</vt:lpstr>
      <vt:lpstr>Membership</vt:lpstr>
      <vt:lpstr>Membership Renewal</vt:lpstr>
      <vt:lpstr>Upcoming Events </vt:lpstr>
      <vt:lpstr>2023 Grantees</vt:lpstr>
      <vt:lpstr>2023 Grant Awards</vt:lpstr>
      <vt:lpstr>Chesapeake Therapeutic Riding  Breathe Better at CTR</vt:lpstr>
      <vt:lpstr>CASA of Harford County Tutoring Services</vt:lpstr>
      <vt:lpstr>The HOPE Center of Maryland, Inc Beyond Blessings</vt:lpstr>
      <vt:lpstr>Girls on the Run of Central Maryland Harford County Program Expansion Initiative</vt:lpstr>
      <vt:lpstr>Homecoming Project Life Skills Group</vt:lpstr>
      <vt:lpstr>Boys and Girls Club of Harford and Cecil Counties Summer Camp </vt:lpstr>
      <vt:lpstr>The Forgotten Initiative -Harford Life Skills 101</vt:lpstr>
      <vt:lpstr>The Sexual Assault/Spouse Abuse Resource Center Phelan Safehouse Client Needs</vt:lpstr>
      <vt:lpstr>The Sharing Table Weekly Meal and Grocery Distribution</vt:lpstr>
      <vt:lpstr>Harford County Family Assistance Fund </vt:lpstr>
      <vt:lpstr>Improving Education Bedtime in a Box</vt:lpstr>
      <vt:lpstr>LASOS, Inc Summer Program “On the Town Fridays”</vt:lpstr>
      <vt:lpstr>Coming of Kings Mentoring Program</vt:lpstr>
      <vt:lpstr>Members’ Choice Award Update</vt:lpstr>
      <vt:lpstr>Members’ Choice Award</vt:lpstr>
      <vt:lpstr>Closing Remarks</vt:lpstr>
      <vt:lpstr>PowerPoint Presentation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Jodi Davis</dc:creator>
  <cp:lastModifiedBy>Donna Kreis</cp:lastModifiedBy>
  <cp:revision>584</cp:revision>
  <cp:lastPrinted>2022-09-14T01:36:04Z</cp:lastPrinted>
  <dcterms:modified xsi:type="dcterms:W3CDTF">2023-09-18T22:06:11Z</dcterms:modified>
</cp:coreProperties>
</file>