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53" r:id="rId2"/>
  </p:sldMasterIdLst>
  <p:notesMasterIdLst>
    <p:notesMasterId r:id="rId10"/>
  </p:notesMasterIdLst>
  <p:sldIdLst>
    <p:sldId id="541" r:id="rId3"/>
    <p:sldId id="549" r:id="rId4"/>
    <p:sldId id="550" r:id="rId5"/>
    <p:sldId id="551" r:id="rId6"/>
    <p:sldId id="552" r:id="rId7"/>
    <p:sldId id="285" r:id="rId8"/>
    <p:sldId id="303" r:id="rId9"/>
  </p:sldIdLst>
  <p:sldSz cx="9144000" cy="6858000" type="screen4x3"/>
  <p:notesSz cx="7010400" cy="9296400"/>
  <p:embeddedFontLst>
    <p:embeddedFont>
      <p:font typeface="Lucida Sans" panose="020B0602030504020204" pitchFamily="34" charset="0"/>
      <p:regular r:id="rId11"/>
      <p:bold r:id="rId12"/>
      <p:italic r:id="rId13"/>
      <p:boldItalic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8" roundtripDataSignature="AMtx7mgdF9ZeTVnfeT3GYib3kkq8n1QG1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1E4F68-EB41-4CC2-931F-12AB1FEC219E}" v="2" dt="2024-02-06T22:20:34.512"/>
  </p1510:revLst>
</p1510:revInfo>
</file>

<file path=ppt/tableStyles.xml><?xml version="1.0" encoding="utf-8"?>
<a:tblStyleLst xmlns:a="http://schemas.openxmlformats.org/drawingml/2006/main" def="{2E5A0C4F-AF70-44E1-8508-3BF682F9AD86}">
  <a:tblStyle styleId="{2E5A0C4F-AF70-44E1-8508-3BF682F9AD8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3" autoAdjust="0"/>
    <p:restoredTop sz="81145" autoAdjust="0"/>
  </p:normalViewPr>
  <p:slideViewPr>
    <p:cSldViewPr snapToGrid="0">
      <p:cViewPr varScale="1">
        <p:scale>
          <a:sx n="86" d="100"/>
          <a:sy n="86" d="100"/>
        </p:scale>
        <p:origin x="205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68" Type="http://customschemas.google.com/relationships/presentationmetadata" Target="metadata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74" Type="http://schemas.microsoft.com/office/2015/10/relationships/revisionInfo" Target="revisionInfo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73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6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na Kreis" userId="8133defcb0fc809e" providerId="LiveId" clId="{DD1127AE-1B0F-49D3-A686-63CAB8CA4612}"/>
    <pc:docChg chg="undo redo custSel addSld delSld modSld">
      <pc:chgData name="Donna Kreis" userId="8133defcb0fc809e" providerId="LiveId" clId="{DD1127AE-1B0F-49D3-A686-63CAB8CA4612}" dt="2024-02-04T14:20:44.621" v="1573" actId="20577"/>
      <pc:docMkLst>
        <pc:docMk/>
      </pc:docMkLst>
      <pc:sldChg chg="add del">
        <pc:chgData name="Donna Kreis" userId="8133defcb0fc809e" providerId="LiveId" clId="{DD1127AE-1B0F-49D3-A686-63CAB8CA4612}" dt="2024-02-04T13:45:13.450" v="262"/>
        <pc:sldMkLst>
          <pc:docMk/>
          <pc:sldMk cId="0" sldId="264"/>
        </pc:sldMkLst>
      </pc:sldChg>
      <pc:sldChg chg="del">
        <pc:chgData name="Donna Kreis" userId="8133defcb0fc809e" providerId="LiveId" clId="{DD1127AE-1B0F-49D3-A686-63CAB8CA4612}" dt="2024-02-04T13:46:12.194" v="268" actId="47"/>
        <pc:sldMkLst>
          <pc:docMk/>
          <pc:sldMk cId="0" sldId="268"/>
        </pc:sldMkLst>
      </pc:sldChg>
      <pc:sldChg chg="del">
        <pc:chgData name="Donna Kreis" userId="8133defcb0fc809e" providerId="LiveId" clId="{DD1127AE-1B0F-49D3-A686-63CAB8CA4612}" dt="2024-02-04T13:46:20.099" v="281" actId="47"/>
        <pc:sldMkLst>
          <pc:docMk/>
          <pc:sldMk cId="0" sldId="273"/>
        </pc:sldMkLst>
      </pc:sldChg>
      <pc:sldChg chg="del">
        <pc:chgData name="Donna Kreis" userId="8133defcb0fc809e" providerId="LiveId" clId="{DD1127AE-1B0F-49D3-A686-63CAB8CA4612}" dt="2024-02-04T13:46:18.903" v="279" actId="47"/>
        <pc:sldMkLst>
          <pc:docMk/>
          <pc:sldMk cId="0" sldId="274"/>
        </pc:sldMkLst>
      </pc:sldChg>
      <pc:sldChg chg="del">
        <pc:chgData name="Donna Kreis" userId="8133defcb0fc809e" providerId="LiveId" clId="{DD1127AE-1B0F-49D3-A686-63CAB8CA4612}" dt="2024-02-04T13:46:14.430" v="271" actId="47"/>
        <pc:sldMkLst>
          <pc:docMk/>
          <pc:sldMk cId="0" sldId="275"/>
        </pc:sldMkLst>
      </pc:sldChg>
      <pc:sldChg chg="del">
        <pc:chgData name="Donna Kreis" userId="8133defcb0fc809e" providerId="LiveId" clId="{DD1127AE-1B0F-49D3-A686-63CAB8CA4612}" dt="2024-02-04T13:46:18.431" v="278" actId="47"/>
        <pc:sldMkLst>
          <pc:docMk/>
          <pc:sldMk cId="0" sldId="276"/>
        </pc:sldMkLst>
      </pc:sldChg>
      <pc:sldChg chg="del">
        <pc:chgData name="Donna Kreis" userId="8133defcb0fc809e" providerId="LiveId" clId="{DD1127AE-1B0F-49D3-A686-63CAB8CA4612}" dt="2024-02-04T13:46:17.887" v="277" actId="47"/>
        <pc:sldMkLst>
          <pc:docMk/>
          <pc:sldMk cId="0" sldId="277"/>
        </pc:sldMkLst>
      </pc:sldChg>
      <pc:sldChg chg="del">
        <pc:chgData name="Donna Kreis" userId="8133defcb0fc809e" providerId="LiveId" clId="{DD1127AE-1B0F-49D3-A686-63CAB8CA4612}" dt="2024-02-04T13:46:13.894" v="270" actId="47"/>
        <pc:sldMkLst>
          <pc:docMk/>
          <pc:sldMk cId="0" sldId="278"/>
        </pc:sldMkLst>
      </pc:sldChg>
      <pc:sldChg chg="del">
        <pc:chgData name="Donna Kreis" userId="8133defcb0fc809e" providerId="LiveId" clId="{DD1127AE-1B0F-49D3-A686-63CAB8CA4612}" dt="2024-02-04T13:46:14.887" v="272" actId="47"/>
        <pc:sldMkLst>
          <pc:docMk/>
          <pc:sldMk cId="0" sldId="279"/>
        </pc:sldMkLst>
      </pc:sldChg>
      <pc:sldChg chg="del">
        <pc:chgData name="Donna Kreis" userId="8133defcb0fc809e" providerId="LiveId" clId="{DD1127AE-1B0F-49D3-A686-63CAB8CA4612}" dt="2024-02-04T13:46:17.361" v="276" actId="47"/>
        <pc:sldMkLst>
          <pc:docMk/>
          <pc:sldMk cId="0" sldId="280"/>
        </pc:sldMkLst>
      </pc:sldChg>
      <pc:sldChg chg="add del">
        <pc:chgData name="Donna Kreis" userId="8133defcb0fc809e" providerId="LiveId" clId="{DD1127AE-1B0F-49D3-A686-63CAB8CA4612}" dt="2024-02-04T13:47:00.751" v="292" actId="47"/>
        <pc:sldMkLst>
          <pc:docMk/>
          <pc:sldMk cId="0" sldId="281"/>
        </pc:sldMkLst>
      </pc:sldChg>
      <pc:sldChg chg="del">
        <pc:chgData name="Donna Kreis" userId="8133defcb0fc809e" providerId="LiveId" clId="{DD1127AE-1B0F-49D3-A686-63CAB8CA4612}" dt="2024-02-04T13:46:15.454" v="273" actId="47"/>
        <pc:sldMkLst>
          <pc:docMk/>
          <pc:sldMk cId="0" sldId="282"/>
        </pc:sldMkLst>
      </pc:sldChg>
      <pc:sldChg chg="del">
        <pc:chgData name="Donna Kreis" userId="8133defcb0fc809e" providerId="LiveId" clId="{DD1127AE-1B0F-49D3-A686-63CAB8CA4612}" dt="2024-02-04T13:46:19.407" v="280" actId="47"/>
        <pc:sldMkLst>
          <pc:docMk/>
          <pc:sldMk cId="0" sldId="283"/>
        </pc:sldMkLst>
      </pc:sldChg>
      <pc:sldChg chg="add del">
        <pc:chgData name="Donna Kreis" userId="8133defcb0fc809e" providerId="LiveId" clId="{DD1127AE-1B0F-49D3-A686-63CAB8CA4612}" dt="2024-02-04T13:46:56.790" v="290" actId="47"/>
        <pc:sldMkLst>
          <pc:docMk/>
          <pc:sldMk cId="0" sldId="288"/>
        </pc:sldMkLst>
      </pc:sldChg>
      <pc:sldChg chg="del">
        <pc:chgData name="Donna Kreis" userId="8133defcb0fc809e" providerId="LiveId" clId="{DD1127AE-1B0F-49D3-A686-63CAB8CA4612}" dt="2024-02-04T13:46:09.070" v="267" actId="47"/>
        <pc:sldMkLst>
          <pc:docMk/>
          <pc:sldMk cId="0" sldId="301"/>
        </pc:sldMkLst>
      </pc:sldChg>
      <pc:sldChg chg="modSp add del mod">
        <pc:chgData name="Donna Kreis" userId="8133defcb0fc809e" providerId="LiveId" clId="{DD1127AE-1B0F-49D3-A686-63CAB8CA4612}" dt="2024-02-04T14:13:56.392" v="1061" actId="20577"/>
        <pc:sldMkLst>
          <pc:docMk/>
          <pc:sldMk cId="0" sldId="302"/>
        </pc:sldMkLst>
        <pc:spChg chg="mod">
          <ac:chgData name="Donna Kreis" userId="8133defcb0fc809e" providerId="LiveId" clId="{DD1127AE-1B0F-49D3-A686-63CAB8CA4612}" dt="2024-02-04T14:13:56.392" v="1061" actId="20577"/>
          <ac:spMkLst>
            <pc:docMk/>
            <pc:sldMk cId="0" sldId="302"/>
            <ac:spMk id="357" creationId="{00000000-0000-0000-0000-000000000000}"/>
          </ac:spMkLst>
        </pc:spChg>
      </pc:sldChg>
      <pc:sldChg chg="del">
        <pc:chgData name="Donna Kreis" userId="8133defcb0fc809e" providerId="LiveId" clId="{DD1127AE-1B0F-49D3-A686-63CAB8CA4612}" dt="2024-02-04T13:45:37.224" v="263" actId="47"/>
        <pc:sldMkLst>
          <pc:docMk/>
          <pc:sldMk cId="3618854297" sldId="528"/>
        </pc:sldMkLst>
      </pc:sldChg>
      <pc:sldChg chg="del">
        <pc:chgData name="Donna Kreis" userId="8133defcb0fc809e" providerId="LiveId" clId="{DD1127AE-1B0F-49D3-A686-63CAB8CA4612}" dt="2024-02-04T13:46:16.732" v="275" actId="47"/>
        <pc:sldMkLst>
          <pc:docMk/>
          <pc:sldMk cId="3903580796" sldId="537"/>
        </pc:sldMkLst>
      </pc:sldChg>
      <pc:sldChg chg="del">
        <pc:chgData name="Donna Kreis" userId="8133defcb0fc809e" providerId="LiveId" clId="{DD1127AE-1B0F-49D3-A686-63CAB8CA4612}" dt="2024-02-04T13:46:16.082" v="274" actId="47"/>
        <pc:sldMkLst>
          <pc:docMk/>
          <pc:sldMk cId="2808937752" sldId="538"/>
        </pc:sldMkLst>
      </pc:sldChg>
      <pc:sldChg chg="add del">
        <pc:chgData name="Donna Kreis" userId="8133defcb0fc809e" providerId="LiveId" clId="{DD1127AE-1B0F-49D3-A686-63CAB8CA4612}" dt="2024-02-04T13:46:52.094" v="287" actId="47"/>
        <pc:sldMkLst>
          <pc:docMk/>
          <pc:sldMk cId="2994167304" sldId="540"/>
        </pc:sldMkLst>
      </pc:sldChg>
      <pc:sldChg chg="modSp mod">
        <pc:chgData name="Donna Kreis" userId="8133defcb0fc809e" providerId="LiveId" clId="{DD1127AE-1B0F-49D3-A686-63CAB8CA4612}" dt="2024-02-04T13:33:21.953" v="61" actId="20577"/>
        <pc:sldMkLst>
          <pc:docMk/>
          <pc:sldMk cId="3817138082" sldId="541"/>
        </pc:sldMkLst>
        <pc:spChg chg="mod">
          <ac:chgData name="Donna Kreis" userId="8133defcb0fc809e" providerId="LiveId" clId="{DD1127AE-1B0F-49D3-A686-63CAB8CA4612}" dt="2024-02-04T13:33:21.953" v="61" actId="20577"/>
          <ac:spMkLst>
            <pc:docMk/>
            <pc:sldMk cId="3817138082" sldId="541"/>
            <ac:spMk id="10" creationId="{739A32A9-FAD7-4BE4-A07B-91606DB2E50B}"/>
          </ac:spMkLst>
        </pc:spChg>
      </pc:sldChg>
      <pc:sldChg chg="del">
        <pc:chgData name="Donna Kreis" userId="8133defcb0fc809e" providerId="LiveId" clId="{DD1127AE-1B0F-49D3-A686-63CAB8CA4612}" dt="2024-02-04T13:35:08.956" v="62" actId="47"/>
        <pc:sldMkLst>
          <pc:docMk/>
          <pc:sldMk cId="0" sldId="542"/>
        </pc:sldMkLst>
      </pc:sldChg>
      <pc:sldChg chg="modSp mod">
        <pc:chgData name="Donna Kreis" userId="8133defcb0fc809e" providerId="LiveId" clId="{DD1127AE-1B0F-49D3-A686-63CAB8CA4612}" dt="2024-02-04T13:38:08.514" v="260" actId="20577"/>
        <pc:sldMkLst>
          <pc:docMk/>
          <pc:sldMk cId="0" sldId="543"/>
        </pc:sldMkLst>
        <pc:spChg chg="mod">
          <ac:chgData name="Donna Kreis" userId="8133defcb0fc809e" providerId="LiveId" clId="{DD1127AE-1B0F-49D3-A686-63CAB8CA4612}" dt="2024-02-04T13:38:08.514" v="260" actId="20577"/>
          <ac:spMkLst>
            <pc:docMk/>
            <pc:sldMk cId="0" sldId="543"/>
            <ac:spMk id="117" creationId="{00000000-0000-0000-0000-000000000000}"/>
          </ac:spMkLst>
        </pc:spChg>
      </pc:sldChg>
      <pc:sldChg chg="del">
        <pc:chgData name="Donna Kreis" userId="8133defcb0fc809e" providerId="LiveId" clId="{DD1127AE-1B0F-49D3-A686-63CAB8CA4612}" dt="2024-02-04T13:45:55.215" v="264" actId="47"/>
        <pc:sldMkLst>
          <pc:docMk/>
          <pc:sldMk cId="823572006" sldId="544"/>
        </pc:sldMkLst>
      </pc:sldChg>
      <pc:sldChg chg="del">
        <pc:chgData name="Donna Kreis" userId="8133defcb0fc809e" providerId="LiveId" clId="{DD1127AE-1B0F-49D3-A686-63CAB8CA4612}" dt="2024-02-04T13:46:03.331" v="265" actId="47"/>
        <pc:sldMkLst>
          <pc:docMk/>
          <pc:sldMk cId="1400535145" sldId="546"/>
        </pc:sldMkLst>
      </pc:sldChg>
      <pc:sldChg chg="del">
        <pc:chgData name="Donna Kreis" userId="8133defcb0fc809e" providerId="LiveId" clId="{DD1127AE-1B0F-49D3-A686-63CAB8CA4612}" dt="2024-02-04T13:46:06.567" v="266" actId="47"/>
        <pc:sldMkLst>
          <pc:docMk/>
          <pc:sldMk cId="720490926" sldId="547"/>
        </pc:sldMkLst>
      </pc:sldChg>
      <pc:sldChg chg="del">
        <pc:chgData name="Donna Kreis" userId="8133defcb0fc809e" providerId="LiveId" clId="{DD1127AE-1B0F-49D3-A686-63CAB8CA4612}" dt="2024-02-04T13:46:13.264" v="269" actId="47"/>
        <pc:sldMkLst>
          <pc:docMk/>
          <pc:sldMk cId="0" sldId="548"/>
        </pc:sldMkLst>
      </pc:sldChg>
      <pc:sldChg chg="addSp delSp modSp add del mod modNotesTx">
        <pc:chgData name="Donna Kreis" userId="8133defcb0fc809e" providerId="LiveId" clId="{DD1127AE-1B0F-49D3-A686-63CAB8CA4612}" dt="2024-02-04T14:20:44.621" v="1573" actId="20577"/>
        <pc:sldMkLst>
          <pc:docMk/>
          <pc:sldMk cId="1500776626" sldId="549"/>
        </pc:sldMkLst>
        <pc:spChg chg="mod">
          <ac:chgData name="Donna Kreis" userId="8133defcb0fc809e" providerId="LiveId" clId="{DD1127AE-1B0F-49D3-A686-63CAB8CA4612}" dt="2024-02-04T14:05:44.956" v="632" actId="1076"/>
          <ac:spMkLst>
            <pc:docMk/>
            <pc:sldMk cId="1500776626" sldId="549"/>
            <ac:spMk id="2" creationId="{00000000-0000-0000-0000-000000000000}"/>
          </ac:spMkLst>
        </pc:spChg>
        <pc:spChg chg="mod">
          <ac:chgData name="Donna Kreis" userId="8133defcb0fc809e" providerId="LiveId" clId="{DD1127AE-1B0F-49D3-A686-63CAB8CA4612}" dt="2024-02-04T14:05:58.711" v="633" actId="1076"/>
          <ac:spMkLst>
            <pc:docMk/>
            <pc:sldMk cId="1500776626" sldId="549"/>
            <ac:spMk id="8" creationId="{602A4268-13FC-1945-BD4C-753BB606465C}"/>
          </ac:spMkLst>
        </pc:spChg>
        <pc:graphicFrameChg chg="add mod modGraphic">
          <ac:chgData name="Donna Kreis" userId="8133defcb0fc809e" providerId="LiveId" clId="{DD1127AE-1B0F-49D3-A686-63CAB8CA4612}" dt="2024-02-04T13:57:34.634" v="617" actId="207"/>
          <ac:graphicFrameMkLst>
            <pc:docMk/>
            <pc:sldMk cId="1500776626" sldId="549"/>
            <ac:graphicFrameMk id="3" creationId="{9083947E-2680-379A-0DF3-F98A3DEF48F5}"/>
          </ac:graphicFrameMkLst>
        </pc:graphicFrameChg>
        <pc:graphicFrameChg chg="add mod">
          <ac:chgData name="Donna Kreis" userId="8133defcb0fc809e" providerId="LiveId" clId="{DD1127AE-1B0F-49D3-A686-63CAB8CA4612}" dt="2024-02-04T13:57:37.174" v="618"/>
          <ac:graphicFrameMkLst>
            <pc:docMk/>
            <pc:sldMk cId="1500776626" sldId="549"/>
            <ac:graphicFrameMk id="4" creationId="{051A886C-37F1-45C3-28DF-C4A98241E7C5}"/>
          </ac:graphicFrameMkLst>
        </pc:graphicFrameChg>
        <pc:graphicFrameChg chg="add mod modGraphic">
          <ac:chgData name="Donna Kreis" userId="8133defcb0fc809e" providerId="LiveId" clId="{DD1127AE-1B0F-49D3-A686-63CAB8CA4612}" dt="2024-02-04T14:05:08.092" v="630" actId="2084"/>
          <ac:graphicFrameMkLst>
            <pc:docMk/>
            <pc:sldMk cId="1500776626" sldId="549"/>
            <ac:graphicFrameMk id="6" creationId="{6D93BDB5-0CE6-F496-7820-DE5B80D1B1F4}"/>
          </ac:graphicFrameMkLst>
        </pc:graphicFrameChg>
        <pc:picChg chg="del">
          <ac:chgData name="Donna Kreis" userId="8133defcb0fc809e" providerId="LiveId" clId="{DD1127AE-1B0F-49D3-A686-63CAB8CA4612}" dt="2024-02-04T13:55:39.378" v="614" actId="478"/>
          <ac:picMkLst>
            <pc:docMk/>
            <pc:sldMk cId="1500776626" sldId="549"/>
            <ac:picMk id="5" creationId="{C6709ACC-CAAF-44FA-BD4E-7D6AB6FBAE26}"/>
          </ac:picMkLst>
        </pc:picChg>
      </pc:sldChg>
      <pc:sldChg chg="modSp add del mod">
        <pc:chgData name="Donna Kreis" userId="8133defcb0fc809e" providerId="LiveId" clId="{DD1127AE-1B0F-49D3-A686-63CAB8CA4612}" dt="2024-02-04T14:13:30.326" v="1042" actId="47"/>
        <pc:sldMkLst>
          <pc:docMk/>
          <pc:sldMk cId="565238069" sldId="550"/>
        </pc:sldMkLst>
        <pc:spChg chg="mod">
          <ac:chgData name="Donna Kreis" userId="8133defcb0fc809e" providerId="LiveId" clId="{DD1127AE-1B0F-49D3-A686-63CAB8CA4612}" dt="2024-02-04T14:09:59.698" v="676" actId="6549"/>
          <ac:spMkLst>
            <pc:docMk/>
            <pc:sldMk cId="565238069" sldId="550"/>
            <ac:spMk id="8" creationId="{948C526B-D551-E5B6-DC4E-E719CADD0678}"/>
          </ac:spMkLst>
        </pc:spChg>
      </pc:sldChg>
      <pc:sldChg chg="modSp add mod">
        <pc:chgData name="Donna Kreis" userId="8133defcb0fc809e" providerId="LiveId" clId="{DD1127AE-1B0F-49D3-A686-63CAB8CA4612}" dt="2024-02-04T14:16:19.651" v="1257" actId="20577"/>
        <pc:sldMkLst>
          <pc:docMk/>
          <pc:sldMk cId="2542682755" sldId="550"/>
        </pc:sldMkLst>
        <pc:spChg chg="mod">
          <ac:chgData name="Donna Kreis" userId="8133defcb0fc809e" providerId="LiveId" clId="{DD1127AE-1B0F-49D3-A686-63CAB8CA4612}" dt="2024-02-04T14:16:19.651" v="1257" actId="20577"/>
          <ac:spMkLst>
            <pc:docMk/>
            <pc:sldMk cId="2542682755" sldId="550"/>
            <ac:spMk id="2" creationId="{BC2872FF-E544-3845-7AC0-D62912B7FCDA}"/>
          </ac:spMkLst>
        </pc:spChg>
      </pc:sldChg>
      <pc:sldMasterChg chg="delSldLayout">
        <pc:chgData name="Donna Kreis" userId="8133defcb0fc809e" providerId="LiveId" clId="{DD1127AE-1B0F-49D3-A686-63CAB8CA4612}" dt="2024-02-04T13:46:13.264" v="269" actId="47"/>
        <pc:sldMasterMkLst>
          <pc:docMk/>
          <pc:sldMasterMk cId="0" sldId="2147483653"/>
        </pc:sldMasterMkLst>
        <pc:sldLayoutChg chg="del">
          <pc:chgData name="Donna Kreis" userId="8133defcb0fc809e" providerId="LiveId" clId="{DD1127AE-1B0F-49D3-A686-63CAB8CA4612}" dt="2024-02-04T13:46:09.070" v="267" actId="47"/>
          <pc:sldLayoutMkLst>
            <pc:docMk/>
            <pc:sldMasterMk cId="0" sldId="2147483653"/>
            <pc:sldLayoutMk cId="0" sldId="2147483654"/>
          </pc:sldLayoutMkLst>
        </pc:sldLayoutChg>
        <pc:sldLayoutChg chg="del">
          <pc:chgData name="Donna Kreis" userId="8133defcb0fc809e" providerId="LiveId" clId="{DD1127AE-1B0F-49D3-A686-63CAB8CA4612}" dt="2024-02-04T13:46:13.264" v="269" actId="47"/>
          <pc:sldLayoutMkLst>
            <pc:docMk/>
            <pc:sldMasterMk cId="0" sldId="2147483653"/>
            <pc:sldLayoutMk cId="4016428776" sldId="2147483663"/>
          </pc:sldLayoutMkLst>
        </pc:sldLayoutChg>
      </pc:sldMasterChg>
    </pc:docChg>
  </pc:docChgLst>
  <pc:docChgLst>
    <pc:chgData name="Donna Kreis" userId="8133defcb0fc809e" providerId="LiveId" clId="{051E4F68-EB41-4CC2-931F-12AB1FEC219E}"/>
    <pc:docChg chg="undo custSel addSld delSld modSld sldOrd">
      <pc:chgData name="Donna Kreis" userId="8133defcb0fc809e" providerId="LiveId" clId="{051E4F68-EB41-4CC2-931F-12AB1FEC219E}" dt="2024-02-06T22:25:49.002" v="1239" actId="20577"/>
      <pc:docMkLst>
        <pc:docMk/>
      </pc:docMkLst>
      <pc:sldChg chg="del modNotesTx">
        <pc:chgData name="Donna Kreis" userId="8133defcb0fc809e" providerId="LiveId" clId="{051E4F68-EB41-4CC2-931F-12AB1FEC219E}" dt="2024-02-06T22:02:45.333" v="1068" actId="47"/>
        <pc:sldMkLst>
          <pc:docMk/>
          <pc:sldMk cId="0" sldId="264"/>
        </pc:sldMkLst>
      </pc:sldChg>
      <pc:sldChg chg="add">
        <pc:chgData name="Donna Kreis" userId="8133defcb0fc809e" providerId="LiveId" clId="{051E4F68-EB41-4CC2-931F-12AB1FEC219E}" dt="2024-02-05T00:23:50.317" v="60"/>
        <pc:sldMkLst>
          <pc:docMk/>
          <pc:sldMk cId="0" sldId="285"/>
        </pc:sldMkLst>
      </pc:sldChg>
      <pc:sldChg chg="del">
        <pc:chgData name="Donna Kreis" userId="8133defcb0fc809e" providerId="LiveId" clId="{051E4F68-EB41-4CC2-931F-12AB1FEC219E}" dt="2024-02-05T00:22:18.158" v="21" actId="47"/>
        <pc:sldMkLst>
          <pc:docMk/>
          <pc:sldMk cId="0" sldId="288"/>
        </pc:sldMkLst>
      </pc:sldChg>
      <pc:sldChg chg="del">
        <pc:chgData name="Donna Kreis" userId="8133defcb0fc809e" providerId="LiveId" clId="{051E4F68-EB41-4CC2-931F-12AB1FEC219E}" dt="2024-02-05T02:19:02.789" v="915" actId="47"/>
        <pc:sldMkLst>
          <pc:docMk/>
          <pc:sldMk cId="0" sldId="302"/>
        </pc:sldMkLst>
      </pc:sldChg>
      <pc:sldChg chg="del">
        <pc:chgData name="Donna Kreis" userId="8133defcb0fc809e" providerId="LiveId" clId="{051E4F68-EB41-4CC2-931F-12AB1FEC219E}" dt="2024-02-05T02:19:06.071" v="916" actId="47"/>
        <pc:sldMkLst>
          <pc:docMk/>
          <pc:sldMk cId="2994167304" sldId="540"/>
        </pc:sldMkLst>
      </pc:sldChg>
      <pc:sldChg chg="modSp mod">
        <pc:chgData name="Donna Kreis" userId="8133defcb0fc809e" providerId="LiveId" clId="{051E4F68-EB41-4CC2-931F-12AB1FEC219E}" dt="2024-02-06T22:03:56.994" v="1094" actId="14100"/>
        <pc:sldMkLst>
          <pc:docMk/>
          <pc:sldMk cId="3817138082" sldId="541"/>
        </pc:sldMkLst>
        <pc:spChg chg="mod">
          <ac:chgData name="Donna Kreis" userId="8133defcb0fc809e" providerId="LiveId" clId="{051E4F68-EB41-4CC2-931F-12AB1FEC219E}" dt="2024-02-06T22:03:56.994" v="1094" actId="14100"/>
          <ac:spMkLst>
            <pc:docMk/>
            <pc:sldMk cId="3817138082" sldId="541"/>
            <ac:spMk id="10" creationId="{739A32A9-FAD7-4BE4-A07B-91606DB2E50B}"/>
          </ac:spMkLst>
        </pc:spChg>
      </pc:sldChg>
      <pc:sldChg chg="del">
        <pc:chgData name="Donna Kreis" userId="8133defcb0fc809e" providerId="LiveId" clId="{051E4F68-EB41-4CC2-931F-12AB1FEC219E}" dt="2024-02-05T02:16:24.970" v="883" actId="47"/>
        <pc:sldMkLst>
          <pc:docMk/>
          <pc:sldMk cId="0" sldId="543"/>
        </pc:sldMkLst>
      </pc:sldChg>
      <pc:sldChg chg="addSp delSp modSp mod modNotesTx">
        <pc:chgData name="Donna Kreis" userId="8133defcb0fc809e" providerId="LiveId" clId="{051E4F68-EB41-4CC2-931F-12AB1FEC219E}" dt="2024-02-06T22:25:49.002" v="1239" actId="20577"/>
        <pc:sldMkLst>
          <pc:docMk/>
          <pc:sldMk cId="2542682755" sldId="550"/>
        </pc:sldMkLst>
        <pc:spChg chg="mod">
          <ac:chgData name="Donna Kreis" userId="8133defcb0fc809e" providerId="LiveId" clId="{051E4F68-EB41-4CC2-931F-12AB1FEC219E}" dt="2024-02-05T00:47:00.396" v="849" actId="1036"/>
          <ac:spMkLst>
            <pc:docMk/>
            <pc:sldMk cId="2542682755" sldId="550"/>
            <ac:spMk id="2" creationId="{BC2872FF-E544-3845-7AC0-D62912B7FCDA}"/>
          </ac:spMkLst>
        </pc:spChg>
        <pc:spChg chg="add mod">
          <ac:chgData name="Donna Kreis" userId="8133defcb0fc809e" providerId="LiveId" clId="{051E4F68-EB41-4CC2-931F-12AB1FEC219E}" dt="2024-02-06T22:24:32.853" v="1236" actId="1076"/>
          <ac:spMkLst>
            <pc:docMk/>
            <pc:sldMk cId="2542682755" sldId="550"/>
            <ac:spMk id="6" creationId="{A7AD25F6-ECB8-A3BF-65C9-D974F9034431}"/>
          </ac:spMkLst>
        </pc:spChg>
        <pc:spChg chg="mod">
          <ac:chgData name="Donna Kreis" userId="8133defcb0fc809e" providerId="LiveId" clId="{051E4F68-EB41-4CC2-931F-12AB1FEC219E}" dt="2024-02-06T22:25:49.002" v="1239" actId="20577"/>
          <ac:spMkLst>
            <pc:docMk/>
            <pc:sldMk cId="2542682755" sldId="550"/>
            <ac:spMk id="8" creationId="{421649AF-691F-61CC-9D0A-92DAAE33D376}"/>
          </ac:spMkLst>
        </pc:spChg>
        <pc:graphicFrameChg chg="del modGraphic">
          <ac:chgData name="Donna Kreis" userId="8133defcb0fc809e" providerId="LiveId" clId="{051E4F68-EB41-4CC2-931F-12AB1FEC219E}" dt="2024-02-05T00:22:47.331" v="23" actId="478"/>
          <ac:graphicFrameMkLst>
            <pc:docMk/>
            <pc:sldMk cId="2542682755" sldId="550"/>
            <ac:graphicFrameMk id="6" creationId="{C4E08525-048B-555D-1FEB-898E4100610A}"/>
          </ac:graphicFrameMkLst>
        </pc:graphicFrameChg>
        <pc:picChg chg="add del mod">
          <ac:chgData name="Donna Kreis" userId="8133defcb0fc809e" providerId="LiveId" clId="{051E4F68-EB41-4CC2-931F-12AB1FEC219E}" dt="2024-02-06T22:09:49.528" v="1095" actId="478"/>
          <ac:picMkLst>
            <pc:docMk/>
            <pc:sldMk cId="2542682755" sldId="550"/>
            <ac:picMk id="4" creationId="{3F318C42-ECC8-2A69-1815-E7B0C4BBD2EC}"/>
          </ac:picMkLst>
        </pc:picChg>
        <pc:picChg chg="add mod">
          <ac:chgData name="Donna Kreis" userId="8133defcb0fc809e" providerId="LiveId" clId="{051E4F68-EB41-4CC2-931F-12AB1FEC219E}" dt="2024-02-06T22:12:38.358" v="1109" actId="1037"/>
          <ac:picMkLst>
            <pc:docMk/>
            <pc:sldMk cId="2542682755" sldId="550"/>
            <ac:picMk id="5" creationId="{13B4587C-B6A6-886C-2F5C-B8004BF106ED}"/>
          </ac:picMkLst>
        </pc:picChg>
      </pc:sldChg>
      <pc:sldChg chg="delSp modSp add mod ord modNotesTx">
        <pc:chgData name="Donna Kreis" userId="8133defcb0fc809e" providerId="LiveId" clId="{051E4F68-EB41-4CC2-931F-12AB1FEC219E}" dt="2024-02-05T00:48:11.825" v="853" actId="1076"/>
        <pc:sldMkLst>
          <pc:docMk/>
          <pc:sldMk cId="1382321313" sldId="551"/>
        </pc:sldMkLst>
        <pc:spChg chg="mod">
          <ac:chgData name="Donna Kreis" userId="8133defcb0fc809e" providerId="LiveId" clId="{051E4F68-EB41-4CC2-931F-12AB1FEC219E}" dt="2024-02-05T00:47:37.018" v="850" actId="1076"/>
          <ac:spMkLst>
            <pc:docMk/>
            <pc:sldMk cId="1382321313" sldId="551"/>
            <ac:spMk id="2" creationId="{9237324A-CB47-A0B8-572B-3B650E6809AA}"/>
          </ac:spMkLst>
        </pc:spChg>
        <pc:spChg chg="mod">
          <ac:chgData name="Donna Kreis" userId="8133defcb0fc809e" providerId="LiveId" clId="{051E4F68-EB41-4CC2-931F-12AB1FEC219E}" dt="2024-02-05T00:48:11.825" v="853" actId="1076"/>
          <ac:spMkLst>
            <pc:docMk/>
            <pc:sldMk cId="1382321313" sldId="551"/>
            <ac:spMk id="8" creationId="{360C1528-8C6F-2DA3-7696-03F77460BC51}"/>
          </ac:spMkLst>
        </pc:spChg>
        <pc:graphicFrameChg chg="del">
          <ac:chgData name="Donna Kreis" userId="8133defcb0fc809e" providerId="LiveId" clId="{051E4F68-EB41-4CC2-931F-12AB1FEC219E}" dt="2024-02-05T00:38:09.725" v="473" actId="478"/>
          <ac:graphicFrameMkLst>
            <pc:docMk/>
            <pc:sldMk cId="1382321313" sldId="551"/>
            <ac:graphicFrameMk id="6" creationId="{E6A2E375-0061-1FEB-01F5-9AF7AECE38E8}"/>
          </ac:graphicFrameMkLst>
        </pc:graphicFrameChg>
      </pc:sldChg>
      <pc:sldChg chg="modSp add mod modNotesTx">
        <pc:chgData name="Donna Kreis" userId="8133defcb0fc809e" providerId="LiveId" clId="{051E4F68-EB41-4CC2-931F-12AB1FEC219E}" dt="2024-02-05T00:48:04.143" v="852" actId="1076"/>
        <pc:sldMkLst>
          <pc:docMk/>
          <pc:sldMk cId="3274362176" sldId="552"/>
        </pc:sldMkLst>
        <pc:spChg chg="mod">
          <ac:chgData name="Donna Kreis" userId="8133defcb0fc809e" providerId="LiveId" clId="{051E4F68-EB41-4CC2-931F-12AB1FEC219E}" dt="2024-02-05T00:47:58.440" v="851" actId="1076"/>
          <ac:spMkLst>
            <pc:docMk/>
            <pc:sldMk cId="3274362176" sldId="552"/>
            <ac:spMk id="2" creationId="{934E1CAE-6222-4D67-11D8-D865E9BB4520}"/>
          </ac:spMkLst>
        </pc:spChg>
        <pc:spChg chg="mod">
          <ac:chgData name="Donna Kreis" userId="8133defcb0fc809e" providerId="LiveId" clId="{051E4F68-EB41-4CC2-931F-12AB1FEC219E}" dt="2024-02-05T00:48:04.143" v="852" actId="1076"/>
          <ac:spMkLst>
            <pc:docMk/>
            <pc:sldMk cId="3274362176" sldId="552"/>
            <ac:spMk id="8" creationId="{277F25B0-A9E4-8D1F-1BC7-F7C952865E7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00865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dirty="0"/>
              <a:t>Donna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6584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Advantages:</a:t>
            </a:r>
          </a:p>
          <a:p>
            <a:r>
              <a:rPr lang="en-US" dirty="0"/>
              <a:t>- Inspire membership level is meant to attract women at the younger age spectrum (to introduce them to philanthropy) at a level they can afford </a:t>
            </a:r>
          </a:p>
          <a:p>
            <a:r>
              <a:rPr lang="en-US" dirty="0"/>
              <a:t>- Sustain membership level is meant to retain those members who may have left the workforce and are on a fixed income</a:t>
            </a:r>
          </a:p>
          <a:p>
            <a:r>
              <a:rPr lang="en-US" dirty="0"/>
              <a:t>- Names allow for our membership committee to better market the various membership levels</a:t>
            </a:r>
          </a:p>
          <a:p>
            <a:r>
              <a:rPr lang="en-US" dirty="0"/>
              <a:t>- Extended Next Gen (now called Connect) enables those members who are still early in career and establishing families to remain at a more </a:t>
            </a:r>
            <a:r>
              <a:rPr lang="en-US"/>
              <a:t>affordable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389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54D47-08C0-BABA-20A7-2D3447BB2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DB68ED-BB43-85FC-C713-BC23A2F59C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D7BD62-AF09-BB6F-F9B9-09589A03B7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238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0D19D-6A74-1358-1E00-C379E44FC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4910DC-9436-7921-4537-5D5464F3B4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2B410B-FB17-77F0-559F-B6B7F2CB98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Deadline change allows us to wrap up our membership drive at the very beginning of January.</a:t>
            </a:r>
          </a:p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75684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48EF4-54CE-39D7-866E-7804C6CA9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C91AA1-2F45-3FD7-2C5D-F42EE60D9E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3067B4-9CD0-7458-BA93-B844F7EBC9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090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0" name="Google Shape;250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Donna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0" name="Google Shape;360;p39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 txBox="1">
            <a:spLocks noGrp="1"/>
          </p:cNvSpPr>
          <p:nvPr>
            <p:ph type="title"/>
          </p:nvPr>
        </p:nvSpPr>
        <p:spPr>
          <a:xfrm>
            <a:off x="685800" y="1752600"/>
            <a:ext cx="7772400" cy="182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ucida Sans"/>
              <a:buNone/>
              <a:defRPr sz="4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1"/>
          <p:cNvSpPr txBox="1">
            <a:spLocks noGrp="1"/>
          </p:cNvSpPr>
          <p:nvPr>
            <p:ph type="body" idx="1"/>
          </p:nvPr>
        </p:nvSpPr>
        <p:spPr>
          <a:xfrm>
            <a:off x="685800" y="3611607"/>
            <a:ext cx="7772400" cy="1199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64007" lvl="0" indent="-40005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64007" lvl="1" indent="-40005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371600" marR="64007" lvl="2" indent="-40005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828800" marR="64007" lvl="3" indent="-40005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286000" marR="64007" lvl="4" indent="-40005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3"/>
          <p:cNvSpPr txBox="1"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3"/>
          <p:cNvSpPr txBox="1">
            <a:spLocks noGrp="1"/>
          </p:cNvSpPr>
          <p:nvPr>
            <p:ph type="body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0" name="Google Shape;50;p53"/>
          <p:cNvSpPr txBox="1">
            <a:spLocks noGrp="1"/>
          </p:cNvSpPr>
          <p:nvPr>
            <p:ph type="body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4"/>
          <p:cNvSpPr txBox="1"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4"/>
          <p:cNvSpPr>
            <a:spLocks noGrp="1"/>
          </p:cNvSpPr>
          <p:nvPr>
            <p:ph type="pic" idx="2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54"/>
          <p:cNvSpPr txBox="1">
            <a:spLocks noGrp="1"/>
          </p:cNvSpPr>
          <p:nvPr>
            <p:ph type="body" idx="1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148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">
  <p:cSld name="TITLE_AND_BODY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4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1CC89"/>
              </a:buClr>
              <a:buSzPts val="1800"/>
              <a:buFont typeface="Arial"/>
              <a:buChar char="•"/>
              <a:defRPr sz="2000" b="1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19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1CC89"/>
              </a:buClr>
              <a:buSzPts val="1600"/>
              <a:buFont typeface="Arial"/>
              <a:buChar char="•"/>
              <a:defRPr sz="1800" b="1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19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1CC89"/>
              </a:buClr>
              <a:buSzPts val="1600"/>
              <a:buFont typeface="Arial"/>
              <a:buChar char="•"/>
              <a:defRPr sz="1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19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1CC89"/>
              </a:buClr>
              <a:buSzPts val="1600"/>
              <a:buFont typeface="Arial"/>
              <a:buChar char="•"/>
              <a:defRPr sz="1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19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1CC89"/>
              </a:buClr>
              <a:buSzPts val="1600"/>
              <a:buFont typeface="Arial"/>
              <a:buChar char="•"/>
              <a:defRPr sz="1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19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1CC89"/>
              </a:buClr>
              <a:buSzPts val="1600"/>
              <a:buFont typeface="Arial"/>
              <a:buChar char="•"/>
              <a:defRPr sz="1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19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1CC89"/>
              </a:buClr>
              <a:buSzPts val="1600"/>
              <a:buFont typeface="Arial"/>
              <a:buChar char="•"/>
              <a:defRPr sz="1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19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1CC89"/>
              </a:buClr>
              <a:buSzPts val="1600"/>
              <a:buFont typeface="Arial"/>
              <a:buChar char="•"/>
              <a:defRPr sz="1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19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1CC89"/>
              </a:buClr>
              <a:buSzPts val="1600"/>
              <a:buFont typeface="Arial"/>
              <a:buChar char="•"/>
              <a:defRPr sz="1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8" descr="GF-blurred-background-blu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9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49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4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4"/>
          <p:cNvSpPr txBox="1"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4"/>
          <p:cNvSpPr txBox="1"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6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6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0"/>
          <p:cNvSpPr txBox="1">
            <a:spLocks noGrp="1"/>
          </p:cNvSpPr>
          <p:nvPr>
            <p:ph type="title"/>
          </p:nvPr>
        </p:nvSpPr>
        <p:spPr>
          <a:xfrm>
            <a:off x="628650" y="927834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50"/>
          <p:cNvSpPr txBox="1">
            <a:spLocks noGrp="1"/>
          </p:cNvSpPr>
          <p:nvPr>
            <p:ph type="body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1"/>
          <p:cNvSpPr txBox="1"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1"/>
          <p:cNvSpPr txBox="1"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51"/>
          <p:cNvSpPr txBox="1">
            <a:spLocks noGrp="1"/>
          </p:cNvSpPr>
          <p:nvPr>
            <p:ph type="body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51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51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2"/>
          <p:cNvSpPr txBox="1">
            <a:spLocks noGrp="1"/>
          </p:cNvSpPr>
          <p:nvPr>
            <p:ph type="title"/>
          </p:nvPr>
        </p:nvSpPr>
        <p:spPr>
          <a:xfrm>
            <a:off x="628650" y="927834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DA2BF"/>
            </a:gs>
            <a:gs pos="35000">
              <a:srgbClr val="177BA9"/>
            </a:gs>
            <a:gs pos="58999">
              <a:srgbClr val="005493">
                <a:alpha val="80000"/>
              </a:srgbClr>
            </a:gs>
            <a:gs pos="100000">
              <a:srgbClr val="00ADB6">
                <a:alpha val="55686"/>
              </a:srgbClr>
            </a:gs>
          </a:gsLst>
          <a:lin ang="540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40"/>
          <p:cNvGrpSpPr/>
          <p:nvPr/>
        </p:nvGrpSpPr>
        <p:grpSpPr>
          <a:xfrm>
            <a:off x="1286368" y="382641"/>
            <a:ext cx="6571265" cy="6063176"/>
            <a:chOff x="1350495" y="562708"/>
            <a:chExt cx="6136738" cy="5662246"/>
          </a:xfrm>
        </p:grpSpPr>
        <p:sp>
          <p:nvSpPr>
            <p:cNvPr id="7" name="Google Shape;7;p40"/>
            <p:cNvSpPr/>
            <p:nvPr/>
          </p:nvSpPr>
          <p:spPr>
            <a:xfrm>
              <a:off x="1350495" y="562708"/>
              <a:ext cx="6136738" cy="5662246"/>
            </a:xfrm>
            <a:prstGeom prst="rect">
              <a:avLst/>
            </a:prstGeom>
            <a:solidFill>
              <a:srgbClr val="FFFFFF"/>
            </a:solidFill>
            <a:ln w="244475" cap="rnd" cmpd="sng">
              <a:solidFill>
                <a:srgbClr val="2DA2B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27000" sx="103000" sy="103000" algn="ctr" rotWithShape="0">
                <a:srgbClr val="002060">
                  <a:alpha val="400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pic>
          <p:nvPicPr>
            <p:cNvPr id="8" name="Google Shape;8;p4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66430" y="885103"/>
              <a:ext cx="5104868" cy="50174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2"/>
          <p:cNvSpPr txBox="1">
            <a:spLocks noGrp="1"/>
          </p:cNvSpPr>
          <p:nvPr>
            <p:ph type="title"/>
          </p:nvPr>
        </p:nvSpPr>
        <p:spPr>
          <a:xfrm>
            <a:off x="628650" y="927834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42"/>
          <p:cNvSpPr txBox="1">
            <a:spLocks noGrp="1"/>
          </p:cNvSpPr>
          <p:nvPr>
            <p:ph type="body" idx="1"/>
          </p:nvPr>
        </p:nvSpPr>
        <p:spPr>
          <a:xfrm>
            <a:off x="628650" y="2388334"/>
            <a:ext cx="7886700" cy="3731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69;p3">
            <a:extLst>
              <a:ext uri="{FF2B5EF4-FFF2-40B4-BE49-F238E27FC236}">
                <a16:creationId xmlns:a16="http://schemas.microsoft.com/office/drawing/2014/main" id="{739A32A9-FAD7-4BE4-A07B-91606DB2E5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12528" y="1224952"/>
            <a:ext cx="4497658" cy="440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Organizational Guidelines Vote Meeting</a:t>
            </a:r>
            <a:br>
              <a:rPr lang="en-US" b="1" dirty="0">
                <a:latin typeface="Arial"/>
                <a:ea typeface="Arial"/>
                <a:cs typeface="Arial"/>
                <a:sym typeface="Arial"/>
              </a:rPr>
            </a:br>
            <a:br>
              <a:rPr lang="en-US" sz="4000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2600" dirty="0"/>
              <a:t>February 6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, 2024</a:t>
            </a:r>
            <a:endParaRPr sz="26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3F21694-E54E-2836-14A2-8C5CDCBDE6EB}"/>
              </a:ext>
            </a:extLst>
          </p:cNvPr>
          <p:cNvGrpSpPr/>
          <p:nvPr/>
        </p:nvGrpSpPr>
        <p:grpSpPr>
          <a:xfrm>
            <a:off x="821933" y="1588105"/>
            <a:ext cx="3626777" cy="3681790"/>
            <a:chOff x="945223" y="1058236"/>
            <a:chExt cx="4104525" cy="413534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C99FAB3-D76D-177B-E59E-0CADFD8D1021}"/>
                </a:ext>
              </a:extLst>
            </p:cNvPr>
            <p:cNvSpPr/>
            <p:nvPr/>
          </p:nvSpPr>
          <p:spPr>
            <a:xfrm>
              <a:off x="945223" y="1058236"/>
              <a:ext cx="4104525" cy="413534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A picture containing text, device">
              <a:extLst>
                <a:ext uri="{FF2B5EF4-FFF2-40B4-BE49-F238E27FC236}">
                  <a16:creationId xmlns:a16="http://schemas.microsoft.com/office/drawing/2014/main" id="{811726C0-3A6B-0174-BD3D-4EE665A35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1254" y="1175065"/>
              <a:ext cx="3657600" cy="3913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7138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178" y="151732"/>
            <a:ext cx="8702919" cy="1270635"/>
          </a:xfrm>
        </p:spPr>
        <p:txBody>
          <a:bodyPr anchor="ctr">
            <a:no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Proposed Membership Levels</a:t>
            </a:r>
            <a:endParaRPr lang="en-US" sz="4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2A4268-13FC-1945-BD4C-753BB606465C}"/>
              </a:ext>
            </a:extLst>
          </p:cNvPr>
          <p:cNvSpPr txBox="1"/>
          <p:nvPr/>
        </p:nvSpPr>
        <p:spPr>
          <a:xfrm>
            <a:off x="637545" y="1324065"/>
            <a:ext cx="8273277" cy="31239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lvl="8" indent="-4572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Add two new membership levels </a:t>
            </a:r>
          </a:p>
          <a:p>
            <a:pPr marL="855663" lvl="8" indent="-457200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Members under 30 years</a:t>
            </a:r>
          </a:p>
          <a:p>
            <a:pPr marL="855663" lvl="8" indent="-457200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Members over 70 years</a:t>
            </a:r>
          </a:p>
          <a:p>
            <a:pPr marL="457200" lvl="8" indent="-4572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Add names for each membership level</a:t>
            </a:r>
          </a:p>
          <a:p>
            <a:pPr marL="457200" lvl="8" indent="-4572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Extend age limit for Next Generation membership to 40 years</a:t>
            </a:r>
          </a:p>
          <a:p>
            <a:pPr lvl="8" indent="0" algn="ctr">
              <a:spcAft>
                <a:spcPts val="600"/>
              </a:spcAft>
              <a:buClr>
                <a:srgbClr val="0070C0"/>
              </a:buClr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D93BDB5-0CE6-F496-7820-DE5B80D1B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874832"/>
              </p:ext>
            </p:extLst>
          </p:nvPr>
        </p:nvGraphicFramePr>
        <p:xfrm>
          <a:off x="1542140" y="3971969"/>
          <a:ext cx="6059720" cy="2734299"/>
        </p:xfrm>
        <a:graphic>
          <a:graphicData uri="http://schemas.openxmlformats.org/drawingml/2006/table">
            <a:tbl>
              <a:tblPr firstRow="1" firstCol="1" bandRow="1"/>
              <a:tblGrid>
                <a:gridCol w="1964586">
                  <a:extLst>
                    <a:ext uri="{9D8B030D-6E8A-4147-A177-3AD203B41FA5}">
                      <a16:colId xmlns:a16="http://schemas.microsoft.com/office/drawing/2014/main" val="12391315"/>
                    </a:ext>
                  </a:extLst>
                </a:gridCol>
                <a:gridCol w="2130548">
                  <a:extLst>
                    <a:ext uri="{9D8B030D-6E8A-4147-A177-3AD203B41FA5}">
                      <a16:colId xmlns:a16="http://schemas.microsoft.com/office/drawing/2014/main" val="3780931501"/>
                    </a:ext>
                  </a:extLst>
                </a:gridCol>
                <a:gridCol w="1964586">
                  <a:extLst>
                    <a:ext uri="{9D8B030D-6E8A-4147-A177-3AD203B41FA5}">
                      <a16:colId xmlns:a16="http://schemas.microsoft.com/office/drawing/2014/main" val="2137831565"/>
                    </a:ext>
                  </a:extLst>
                </a:gridCol>
              </a:tblGrid>
              <a:tr h="727959">
                <a:tc>
                  <a:txBody>
                    <a:bodyPr/>
                    <a:lstStyle/>
                    <a:p>
                      <a:pPr marL="0" marR="56515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Membership Level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56515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Age (at Time of Payment)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56515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Annual Membership Donation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7776810"/>
                  </a:ext>
                </a:extLst>
              </a:tr>
              <a:tr h="727959">
                <a:tc>
                  <a:txBody>
                    <a:bodyPr/>
                    <a:lstStyle/>
                    <a:p>
                      <a:pPr marL="0" marR="56515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Inspire 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56515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Under 30 years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56515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56515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$150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3232791"/>
                  </a:ext>
                </a:extLst>
              </a:tr>
              <a:tr h="363980">
                <a:tc>
                  <a:txBody>
                    <a:bodyPr/>
                    <a:lstStyle/>
                    <a:p>
                      <a:pPr marL="0" marR="56515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Connect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56515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30-40 years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56515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$250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8246518"/>
                  </a:ext>
                </a:extLst>
              </a:tr>
              <a:tr h="363980">
                <a:tc>
                  <a:txBody>
                    <a:bodyPr/>
                    <a:lstStyle/>
                    <a:p>
                      <a:pPr marL="0" marR="56515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56515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41-70 years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56515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$550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8503656"/>
                  </a:ext>
                </a:extLst>
              </a:tr>
              <a:tr h="363980">
                <a:tc>
                  <a:txBody>
                    <a:bodyPr/>
                    <a:lstStyle/>
                    <a:p>
                      <a:pPr marL="0" marR="56515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Sustain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56515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Over 70 years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56515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$250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5399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0776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488D3-D3BF-E774-7D8D-58613ACD4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872FF-E544-3845-7AC0-D62912B7F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78" y="504877"/>
            <a:ext cx="8702919" cy="1270635"/>
          </a:xfrm>
        </p:spPr>
        <p:txBody>
          <a:bodyPr anchor="ctr">
            <a:no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Impact of Changes: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Survey Results</a:t>
            </a:r>
            <a:endParaRPr lang="en-US" sz="4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1649AF-691F-61CC-9D0A-92DAAE33D376}"/>
              </a:ext>
            </a:extLst>
          </p:cNvPr>
          <p:cNvSpPr txBox="1"/>
          <p:nvPr/>
        </p:nvSpPr>
        <p:spPr>
          <a:xfrm>
            <a:off x="435361" y="1929461"/>
            <a:ext cx="8273277" cy="14157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lvl="8" indent="-4572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43 responses </a:t>
            </a:r>
            <a:r>
              <a:rPr lang="en-US" sz="2400">
                <a:solidFill>
                  <a:schemeClr val="bg1"/>
                </a:solidFill>
              </a:rPr>
              <a:t>for 12</a:t>
            </a:r>
            <a:r>
              <a:rPr lang="en-US" sz="2400" dirty="0">
                <a:solidFill>
                  <a:schemeClr val="bg1"/>
                </a:solidFill>
              </a:rPr>
              <a:t>8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members</a:t>
            </a:r>
          </a:p>
          <a:p>
            <a:pPr lvl="8">
              <a:spcAft>
                <a:spcPts val="600"/>
              </a:spcAft>
              <a:buClr>
                <a:schemeClr val="bg1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 lvl="8" indent="0" algn="ctr">
              <a:spcAft>
                <a:spcPts val="600"/>
              </a:spcAft>
              <a:buClr>
                <a:srgbClr val="0070C0"/>
              </a:buClr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B4587C-B6A6-886C-2F5C-B8004BF10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31" y="2395569"/>
            <a:ext cx="9144000" cy="44624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AD25F6-ECB8-A3BF-65C9-D974F9034431}"/>
              </a:ext>
            </a:extLst>
          </p:cNvPr>
          <p:cNvSpPr txBox="1"/>
          <p:nvPr/>
        </p:nvSpPr>
        <p:spPr>
          <a:xfrm>
            <a:off x="5151863" y="5486400"/>
            <a:ext cx="3888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Four “No” responses for members over 70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One “No” response for member in the Connect age range</a:t>
            </a:r>
          </a:p>
        </p:txBody>
      </p:sp>
    </p:spTree>
    <p:extLst>
      <p:ext uri="{BB962C8B-B14F-4D97-AF65-F5344CB8AC3E}">
        <p14:creationId xmlns:p14="http://schemas.microsoft.com/office/powerpoint/2010/main" val="2542682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DD7B9-92EC-D2E5-2770-D6FCB1783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7324A-CB47-A0B8-572B-3B650E680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39" y="605779"/>
            <a:ext cx="8702919" cy="1270635"/>
          </a:xfrm>
        </p:spPr>
        <p:txBody>
          <a:bodyPr anchor="ctr">
            <a:no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Additional Organizational Guideline Proposed Edits</a:t>
            </a:r>
            <a:endParaRPr lang="en-US" sz="4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0C1528-8C6F-2DA3-7696-03F77460BC51}"/>
              </a:ext>
            </a:extLst>
          </p:cNvPr>
          <p:cNvSpPr txBox="1"/>
          <p:nvPr/>
        </p:nvSpPr>
        <p:spPr>
          <a:xfrm>
            <a:off x="435359" y="2143872"/>
            <a:ext cx="8273277" cy="43088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lvl="8" indent="-3429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Revised membership renewal deadline from December 15 to December 1</a:t>
            </a:r>
          </a:p>
          <a:p>
            <a:pPr marL="457200" lvl="8" indent="-4572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Minor edits for consistency and clarity</a:t>
            </a:r>
          </a:p>
          <a:p>
            <a:pPr marL="457200" lvl="8" indent="-4572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Revised fiscal sponsor reference for grant and admin funds</a:t>
            </a:r>
          </a:p>
          <a:p>
            <a:pPr marL="457200" lvl="8" indent="-4572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Added Tami Zavislan as an Honorary Founding Member</a:t>
            </a:r>
          </a:p>
          <a:p>
            <a:pPr marL="457200" lvl="8" indent="-4572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Added responsibilities for the Communications Committee and Members’ Choice Award Committee</a:t>
            </a:r>
          </a:p>
          <a:p>
            <a:pPr marL="457200" lvl="8" indent="-4572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Further defined the Executive Board membership</a:t>
            </a:r>
          </a:p>
          <a:p>
            <a:pPr lvl="8" indent="0" algn="ctr">
              <a:spcAft>
                <a:spcPts val="600"/>
              </a:spcAft>
              <a:buClr>
                <a:srgbClr val="0070C0"/>
              </a:buClr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321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2189F-5CB3-655A-C436-315B4C037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E1CAE-6222-4D67-11D8-D865E9BB4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40" y="602070"/>
            <a:ext cx="8702919" cy="1270635"/>
          </a:xfrm>
        </p:spPr>
        <p:txBody>
          <a:bodyPr anchor="ctr">
            <a:no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Additional Organizational Guideline Proposed Edits</a:t>
            </a:r>
            <a:endParaRPr lang="en-US" sz="4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7F25B0-A9E4-8D1F-1BC7-F7C952865E7B}"/>
              </a:ext>
            </a:extLst>
          </p:cNvPr>
          <p:cNvSpPr txBox="1"/>
          <p:nvPr/>
        </p:nvSpPr>
        <p:spPr>
          <a:xfrm>
            <a:off x="435360" y="2610531"/>
            <a:ext cx="8273277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lvl="8" indent="-4572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Combined the Community Outreach and Engagement Committee with the Membership Committee responsibilities under the Membership and Outreach Committee</a:t>
            </a:r>
          </a:p>
          <a:p>
            <a:pPr marL="457200" lvl="8" indent="-4572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Further defined the responsibilities of the Chair, Secretary, and Treasurer</a:t>
            </a:r>
          </a:p>
          <a:p>
            <a:pPr marL="457200" lvl="8" indent="-4572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Simplified the Staff section to eliminate outdated language</a:t>
            </a:r>
          </a:p>
          <a:p>
            <a:pPr marL="457200" lvl="8" indent="-4572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lvl="8" indent="0" algn="ctr">
              <a:spcAft>
                <a:spcPts val="600"/>
              </a:spcAft>
              <a:buClr>
                <a:srgbClr val="0070C0"/>
              </a:buClr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362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1" descr="Original file ‎ (SVG file, nominally 465 × 306 pixels ...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31887" y="1309254"/>
            <a:ext cx="6880225" cy="4525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9"/>
          <p:cNvSpPr txBox="1">
            <a:spLocks noGrp="1"/>
          </p:cNvSpPr>
          <p:nvPr>
            <p:ph type="ctrTitle"/>
          </p:nvPr>
        </p:nvSpPr>
        <p:spPr>
          <a:xfrm>
            <a:off x="1178169" y="484293"/>
            <a:ext cx="6858000" cy="3324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/>
              <a:t>Thank you!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Titl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course">
  <a:themeElements>
    <a:clrScheme name="Concours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2419</TotalTime>
  <Words>325</Words>
  <Application>Microsoft Office PowerPoint</Application>
  <PresentationFormat>On-screen Show (4:3)</PresentationFormat>
  <Paragraphs>48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Wingdings</vt:lpstr>
      <vt:lpstr>Lucida Sans</vt:lpstr>
      <vt:lpstr>Times New Roman</vt:lpstr>
      <vt:lpstr>Calibri</vt:lpstr>
      <vt:lpstr>Title Slide</vt:lpstr>
      <vt:lpstr>Section Titles</vt:lpstr>
      <vt:lpstr>Organizational Guidelines Vote Meeting  February 6, 2024</vt:lpstr>
      <vt:lpstr>Proposed Membership Levels</vt:lpstr>
      <vt:lpstr>Impact of Changes: Survey Results</vt:lpstr>
      <vt:lpstr>Additional Organizational Guideline Proposed Edits</vt:lpstr>
      <vt:lpstr>Additional Organizational Guideline Proposed Edits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Jodi Davis</dc:creator>
  <cp:lastModifiedBy>Donna Kreis</cp:lastModifiedBy>
  <cp:revision>585</cp:revision>
  <cp:lastPrinted>2022-09-14T01:36:04Z</cp:lastPrinted>
  <dcterms:modified xsi:type="dcterms:W3CDTF">2024-02-06T22:25:55Z</dcterms:modified>
</cp:coreProperties>
</file>